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7" r:id="rId5"/>
    <p:sldId id="269" r:id="rId6"/>
    <p:sldId id="270" r:id="rId7"/>
    <p:sldId id="268" r:id="rId8"/>
    <p:sldId id="271" r:id="rId9"/>
    <p:sldId id="259" r:id="rId10"/>
    <p:sldId id="264" r:id="rId11"/>
    <p:sldId id="265" r:id="rId12"/>
    <p:sldId id="266" r:id="rId13"/>
    <p:sldId id="273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FB5C1-EEFA-4113-8B08-C762ABD5A5A6}" v="67" dt="2023-03-21T04:01:31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ot Salisbury" userId="e804a475-5394-4a9f-9207-7e01a16a9bb5" providerId="ADAL" clId="{319FB5C1-EEFA-4113-8B08-C762ABD5A5A6}"/>
    <pc:docChg chg="undo custSel addSld delSld modSld sldOrd">
      <pc:chgData name="Elliot Salisbury" userId="e804a475-5394-4a9f-9207-7e01a16a9bb5" providerId="ADAL" clId="{319FB5C1-EEFA-4113-8B08-C762ABD5A5A6}" dt="2023-03-23T01:17:35.423" v="3306" actId="1076"/>
      <pc:docMkLst>
        <pc:docMk/>
      </pc:docMkLst>
      <pc:sldChg chg="addSp delSp modSp mod setBg setClrOvrMap">
        <pc:chgData name="Elliot Salisbury" userId="e804a475-5394-4a9f-9207-7e01a16a9bb5" providerId="ADAL" clId="{319FB5C1-EEFA-4113-8B08-C762ABD5A5A6}" dt="2023-03-20T22:07:14.890" v="32" actId="26606"/>
        <pc:sldMkLst>
          <pc:docMk/>
          <pc:sldMk cId="916225367" sldId="256"/>
        </pc:sldMkLst>
        <pc:spChg chg="mod">
          <ac:chgData name="Elliot Salisbury" userId="e804a475-5394-4a9f-9207-7e01a16a9bb5" providerId="ADAL" clId="{319FB5C1-EEFA-4113-8B08-C762ABD5A5A6}" dt="2023-03-20T22:07:14.890" v="32" actId="26606"/>
          <ac:spMkLst>
            <pc:docMk/>
            <pc:sldMk cId="916225367" sldId="256"/>
            <ac:spMk id="2" creationId="{C26D5ABE-556D-F4AB-6891-7F4E56944653}"/>
          </ac:spMkLst>
        </pc:spChg>
        <pc:spChg chg="mod">
          <ac:chgData name="Elliot Salisbury" userId="e804a475-5394-4a9f-9207-7e01a16a9bb5" providerId="ADAL" clId="{319FB5C1-EEFA-4113-8B08-C762ABD5A5A6}" dt="2023-03-20T22:07:14.890" v="32" actId="26606"/>
          <ac:spMkLst>
            <pc:docMk/>
            <pc:sldMk cId="916225367" sldId="256"/>
            <ac:spMk id="3" creationId="{D6C3A4A3-4A03-A761-A140-AA4377E78FB6}"/>
          </ac:spMkLst>
        </pc:spChg>
        <pc:spChg chg="add del">
          <ac:chgData name="Elliot Salisbury" userId="e804a475-5394-4a9f-9207-7e01a16a9bb5" providerId="ADAL" clId="{319FB5C1-EEFA-4113-8B08-C762ABD5A5A6}" dt="2023-03-20T22:07:07.060" v="25" actId="26606"/>
          <ac:spMkLst>
            <pc:docMk/>
            <pc:sldMk cId="916225367" sldId="256"/>
            <ac:spMk id="1031" creationId="{E91DC736-0EF8-4F87-9146-EBF1D2EE4D3D}"/>
          </ac:spMkLst>
        </pc:spChg>
        <pc:spChg chg="add del">
          <ac:chgData name="Elliot Salisbury" userId="e804a475-5394-4a9f-9207-7e01a16a9bb5" providerId="ADAL" clId="{319FB5C1-EEFA-4113-8B08-C762ABD5A5A6}" dt="2023-03-20T22:07:07.060" v="25" actId="26606"/>
          <ac:spMkLst>
            <pc:docMk/>
            <pc:sldMk cId="916225367" sldId="256"/>
            <ac:spMk id="1033" creationId="{097CD68E-23E3-4007-8847-CD0944C4F7BE}"/>
          </ac:spMkLst>
        </pc:spChg>
        <pc:spChg chg="add del">
          <ac:chgData name="Elliot Salisbury" userId="e804a475-5394-4a9f-9207-7e01a16a9bb5" providerId="ADAL" clId="{319FB5C1-EEFA-4113-8B08-C762ABD5A5A6}" dt="2023-03-20T22:07:07.060" v="25" actId="26606"/>
          <ac:spMkLst>
            <pc:docMk/>
            <pc:sldMk cId="916225367" sldId="256"/>
            <ac:spMk id="1035" creationId="{AF2F604E-43BE-4DC3-B983-E071523364F8}"/>
          </ac:spMkLst>
        </pc:spChg>
        <pc:spChg chg="add del">
          <ac:chgData name="Elliot Salisbury" userId="e804a475-5394-4a9f-9207-7e01a16a9bb5" providerId="ADAL" clId="{319FB5C1-EEFA-4113-8B08-C762ABD5A5A6}" dt="2023-03-20T22:07:07.060" v="25" actId="26606"/>
          <ac:spMkLst>
            <pc:docMk/>
            <pc:sldMk cId="916225367" sldId="256"/>
            <ac:spMk id="1037" creationId="{08C9B587-E65E-4B52-B37C-ABEBB6E87928}"/>
          </ac:spMkLst>
        </pc:spChg>
        <pc:spChg chg="add del">
          <ac:chgData name="Elliot Salisbury" userId="e804a475-5394-4a9f-9207-7e01a16a9bb5" providerId="ADAL" clId="{319FB5C1-EEFA-4113-8B08-C762ABD5A5A6}" dt="2023-03-20T22:07:08.156" v="27" actId="26606"/>
          <ac:spMkLst>
            <pc:docMk/>
            <pc:sldMk cId="916225367" sldId="256"/>
            <ac:spMk id="1039" creationId="{71B2258F-86CA-4D4D-8270-BC05FCDEBFB3}"/>
          </ac:spMkLst>
        </pc:spChg>
        <pc:spChg chg="add del">
          <ac:chgData name="Elliot Salisbury" userId="e804a475-5394-4a9f-9207-7e01a16a9bb5" providerId="ADAL" clId="{319FB5C1-EEFA-4113-8B08-C762ABD5A5A6}" dt="2023-03-20T22:07:09.291" v="29" actId="26606"/>
          <ac:spMkLst>
            <pc:docMk/>
            <pc:sldMk cId="916225367" sldId="256"/>
            <ac:spMk id="1041" creationId="{6F828D28-8E09-41CC-8229-3070B5467A96}"/>
          </ac:spMkLst>
        </pc:spChg>
        <pc:spChg chg="add del">
          <ac:chgData name="Elliot Salisbury" userId="e804a475-5394-4a9f-9207-7e01a16a9bb5" providerId="ADAL" clId="{319FB5C1-EEFA-4113-8B08-C762ABD5A5A6}" dt="2023-03-20T22:07:09.291" v="29" actId="26606"/>
          <ac:spMkLst>
            <pc:docMk/>
            <pc:sldMk cId="916225367" sldId="256"/>
            <ac:spMk id="1042" creationId="{D5B012D8-7F27-4758-9AC6-C889B154BD73}"/>
          </ac:spMkLst>
        </pc:spChg>
        <pc:spChg chg="add del">
          <ac:chgData name="Elliot Salisbury" userId="e804a475-5394-4a9f-9207-7e01a16a9bb5" providerId="ADAL" clId="{319FB5C1-EEFA-4113-8B08-C762ABD5A5A6}" dt="2023-03-20T22:07:09.291" v="29" actId="26606"/>
          <ac:spMkLst>
            <pc:docMk/>
            <pc:sldMk cId="916225367" sldId="256"/>
            <ac:spMk id="1043" creationId="{4063B759-00FC-46D1-9898-8E8625268FAF}"/>
          </ac:spMkLst>
        </pc:spChg>
        <pc:spChg chg="add del">
          <ac:chgData name="Elliot Salisbury" userId="e804a475-5394-4a9f-9207-7e01a16a9bb5" providerId="ADAL" clId="{319FB5C1-EEFA-4113-8B08-C762ABD5A5A6}" dt="2023-03-20T22:07:14.882" v="31" actId="26606"/>
          <ac:spMkLst>
            <pc:docMk/>
            <pc:sldMk cId="916225367" sldId="256"/>
            <ac:spMk id="1045" creationId="{C1DD1A8A-57D5-4A81-AD04-532B043C5611}"/>
          </ac:spMkLst>
        </pc:spChg>
        <pc:spChg chg="add del">
          <ac:chgData name="Elliot Salisbury" userId="e804a475-5394-4a9f-9207-7e01a16a9bb5" providerId="ADAL" clId="{319FB5C1-EEFA-4113-8B08-C762ABD5A5A6}" dt="2023-03-20T22:07:14.882" v="31" actId="26606"/>
          <ac:spMkLst>
            <pc:docMk/>
            <pc:sldMk cId="916225367" sldId="256"/>
            <ac:spMk id="1046" creationId="{007891EC-4501-44ED-A8C8-B11B6DB767AB}"/>
          </ac:spMkLst>
        </pc:spChg>
        <pc:spChg chg="add">
          <ac:chgData name="Elliot Salisbury" userId="e804a475-5394-4a9f-9207-7e01a16a9bb5" providerId="ADAL" clId="{319FB5C1-EEFA-4113-8B08-C762ABD5A5A6}" dt="2023-03-20T22:07:14.890" v="32" actId="26606"/>
          <ac:spMkLst>
            <pc:docMk/>
            <pc:sldMk cId="916225367" sldId="256"/>
            <ac:spMk id="1048" creationId="{E91DC736-0EF8-4F87-9146-EBF1D2EE4D3D}"/>
          </ac:spMkLst>
        </pc:spChg>
        <pc:spChg chg="add">
          <ac:chgData name="Elliot Salisbury" userId="e804a475-5394-4a9f-9207-7e01a16a9bb5" providerId="ADAL" clId="{319FB5C1-EEFA-4113-8B08-C762ABD5A5A6}" dt="2023-03-20T22:07:14.890" v="32" actId="26606"/>
          <ac:spMkLst>
            <pc:docMk/>
            <pc:sldMk cId="916225367" sldId="256"/>
            <ac:spMk id="1049" creationId="{097CD68E-23E3-4007-8847-CD0944C4F7BE}"/>
          </ac:spMkLst>
        </pc:spChg>
        <pc:spChg chg="add">
          <ac:chgData name="Elliot Salisbury" userId="e804a475-5394-4a9f-9207-7e01a16a9bb5" providerId="ADAL" clId="{319FB5C1-EEFA-4113-8B08-C762ABD5A5A6}" dt="2023-03-20T22:07:14.890" v="32" actId="26606"/>
          <ac:spMkLst>
            <pc:docMk/>
            <pc:sldMk cId="916225367" sldId="256"/>
            <ac:spMk id="1050" creationId="{AF2F604E-43BE-4DC3-B983-E071523364F8}"/>
          </ac:spMkLst>
        </pc:spChg>
        <pc:spChg chg="add">
          <ac:chgData name="Elliot Salisbury" userId="e804a475-5394-4a9f-9207-7e01a16a9bb5" providerId="ADAL" clId="{319FB5C1-EEFA-4113-8B08-C762ABD5A5A6}" dt="2023-03-20T22:07:14.890" v="32" actId="26606"/>
          <ac:spMkLst>
            <pc:docMk/>
            <pc:sldMk cId="916225367" sldId="256"/>
            <ac:spMk id="1051" creationId="{08C9B587-E65E-4B52-B37C-ABEBB6E87928}"/>
          </ac:spMkLst>
        </pc:spChg>
        <pc:picChg chg="add mod ord">
          <ac:chgData name="Elliot Salisbury" userId="e804a475-5394-4a9f-9207-7e01a16a9bb5" providerId="ADAL" clId="{319FB5C1-EEFA-4113-8B08-C762ABD5A5A6}" dt="2023-03-20T22:07:14.890" v="32" actId="26606"/>
          <ac:picMkLst>
            <pc:docMk/>
            <pc:sldMk cId="916225367" sldId="256"/>
            <ac:picMk id="1026" creationId="{400E89B5-79EC-C5B0-CFE0-18861B3F5A56}"/>
          </ac:picMkLst>
        </pc:picChg>
      </pc:sldChg>
      <pc:sldChg chg="modSp mod">
        <pc:chgData name="Elliot Salisbury" userId="e804a475-5394-4a9f-9207-7e01a16a9bb5" providerId="ADAL" clId="{319FB5C1-EEFA-4113-8B08-C762ABD5A5A6}" dt="2023-03-20T22:49:59.446" v="1140" actId="20577"/>
        <pc:sldMkLst>
          <pc:docMk/>
          <pc:sldMk cId="2906155053" sldId="257"/>
        </pc:sldMkLst>
        <pc:spChg chg="mod">
          <ac:chgData name="Elliot Salisbury" userId="e804a475-5394-4a9f-9207-7e01a16a9bb5" providerId="ADAL" clId="{319FB5C1-EEFA-4113-8B08-C762ABD5A5A6}" dt="2023-03-20T22:49:59.446" v="1140" actId="20577"/>
          <ac:spMkLst>
            <pc:docMk/>
            <pc:sldMk cId="2906155053" sldId="257"/>
            <ac:spMk id="3" creationId="{99F2CA2D-B90B-787F-D5CF-2B1F24F037E9}"/>
          </ac:spMkLst>
        </pc:spChg>
      </pc:sldChg>
      <pc:sldChg chg="del">
        <pc:chgData name="Elliot Salisbury" userId="e804a475-5394-4a9f-9207-7e01a16a9bb5" providerId="ADAL" clId="{319FB5C1-EEFA-4113-8B08-C762ABD5A5A6}" dt="2023-03-20T22:55:12.203" v="1617" actId="47"/>
        <pc:sldMkLst>
          <pc:docMk/>
          <pc:sldMk cId="2535049656" sldId="258"/>
        </pc:sldMkLst>
      </pc:sldChg>
      <pc:sldChg chg="addSp delSp modSp mod">
        <pc:chgData name="Elliot Salisbury" userId="e804a475-5394-4a9f-9207-7e01a16a9bb5" providerId="ADAL" clId="{319FB5C1-EEFA-4113-8B08-C762ABD5A5A6}" dt="2023-03-20T23:45:56.464" v="1980" actId="1076"/>
        <pc:sldMkLst>
          <pc:docMk/>
          <pc:sldMk cId="1893827937" sldId="259"/>
        </pc:sldMkLst>
        <pc:spChg chg="mod">
          <ac:chgData name="Elliot Salisbury" userId="e804a475-5394-4a9f-9207-7e01a16a9bb5" providerId="ADAL" clId="{319FB5C1-EEFA-4113-8B08-C762ABD5A5A6}" dt="2023-03-20T23:41:17.119" v="1693" actId="20577"/>
          <ac:spMkLst>
            <pc:docMk/>
            <pc:sldMk cId="1893827937" sldId="259"/>
            <ac:spMk id="2" creationId="{549C74DD-6555-EA8C-94ED-6E2A30530FD6}"/>
          </ac:spMkLst>
        </pc:spChg>
        <pc:spChg chg="mod">
          <ac:chgData name="Elliot Salisbury" userId="e804a475-5394-4a9f-9207-7e01a16a9bb5" providerId="ADAL" clId="{319FB5C1-EEFA-4113-8B08-C762ABD5A5A6}" dt="2023-03-20T23:44:59.991" v="1942" actId="1076"/>
          <ac:spMkLst>
            <pc:docMk/>
            <pc:sldMk cId="1893827937" sldId="259"/>
            <ac:spMk id="3" creationId="{D8DC0632-7378-6DEA-A2D7-564194EFF39C}"/>
          </ac:spMkLst>
        </pc:spChg>
        <pc:spChg chg="add del mod">
          <ac:chgData name="Elliot Salisbury" userId="e804a475-5394-4a9f-9207-7e01a16a9bb5" providerId="ADAL" clId="{319FB5C1-EEFA-4113-8B08-C762ABD5A5A6}" dt="2023-03-20T23:45:53.100" v="1978" actId="478"/>
          <ac:spMkLst>
            <pc:docMk/>
            <pc:sldMk cId="1893827937" sldId="259"/>
            <ac:spMk id="4" creationId="{73643B44-D231-2878-8020-571EC5B1E4D6}"/>
          </ac:spMkLst>
        </pc:spChg>
        <pc:picChg chg="add mod">
          <ac:chgData name="Elliot Salisbury" userId="e804a475-5394-4a9f-9207-7e01a16a9bb5" providerId="ADAL" clId="{319FB5C1-EEFA-4113-8B08-C762ABD5A5A6}" dt="2023-03-20T23:45:56.464" v="1980" actId="1076"/>
          <ac:picMkLst>
            <pc:docMk/>
            <pc:sldMk cId="1893827937" sldId="259"/>
            <ac:picMk id="6" creationId="{833AECA8-95FC-D545-1B56-4376005B42EF}"/>
          </ac:picMkLst>
        </pc:picChg>
      </pc:sldChg>
      <pc:sldChg chg="addSp modSp mod">
        <pc:chgData name="Elliot Salisbury" userId="e804a475-5394-4a9f-9207-7e01a16a9bb5" providerId="ADAL" clId="{319FB5C1-EEFA-4113-8B08-C762ABD5A5A6}" dt="2023-03-21T04:01:31.891" v="3279" actId="1076"/>
        <pc:sldMkLst>
          <pc:docMk/>
          <pc:sldMk cId="159123107" sldId="260"/>
        </pc:sldMkLst>
        <pc:spChg chg="mod">
          <ac:chgData name="Elliot Salisbury" userId="e804a475-5394-4a9f-9207-7e01a16a9bb5" providerId="ADAL" clId="{319FB5C1-EEFA-4113-8B08-C762ABD5A5A6}" dt="2023-03-20T22:13:45.592" v="198" actId="20577"/>
          <ac:spMkLst>
            <pc:docMk/>
            <pc:sldMk cId="159123107" sldId="260"/>
            <ac:spMk id="3" creationId="{FF2FD55C-A42C-65A9-A548-C044DEC3839F}"/>
          </ac:spMkLst>
        </pc:spChg>
        <pc:picChg chg="add mod">
          <ac:chgData name="Elliot Salisbury" userId="e804a475-5394-4a9f-9207-7e01a16a9bb5" providerId="ADAL" clId="{319FB5C1-EEFA-4113-8B08-C762ABD5A5A6}" dt="2023-03-21T04:01:31.891" v="3279" actId="1076"/>
          <ac:picMkLst>
            <pc:docMk/>
            <pc:sldMk cId="159123107" sldId="260"/>
            <ac:picMk id="4098" creationId="{FBC302F1-00B9-E729-E933-42728B9DB782}"/>
          </ac:picMkLst>
        </pc:picChg>
      </pc:sldChg>
      <pc:sldChg chg="addSp delSp modSp del mod setBg">
        <pc:chgData name="Elliot Salisbury" userId="e804a475-5394-4a9f-9207-7e01a16a9bb5" providerId="ADAL" clId="{319FB5C1-EEFA-4113-8B08-C762ABD5A5A6}" dt="2023-03-20T23:33:04.857" v="1627" actId="47"/>
        <pc:sldMkLst>
          <pc:docMk/>
          <pc:sldMk cId="2129834316" sldId="261"/>
        </pc:sldMkLst>
        <pc:spChg chg="mod">
          <ac:chgData name="Elliot Salisbury" userId="e804a475-5394-4a9f-9207-7e01a16a9bb5" providerId="ADAL" clId="{319FB5C1-EEFA-4113-8B08-C762ABD5A5A6}" dt="2023-03-20T23:02:54.828" v="1622" actId="20577"/>
          <ac:spMkLst>
            <pc:docMk/>
            <pc:sldMk cId="2129834316" sldId="261"/>
            <ac:spMk id="2" creationId="{C9D37078-9B72-08EE-1DEA-8B02AC730C93}"/>
          </ac:spMkLst>
        </pc:spChg>
        <pc:spChg chg="mod ord">
          <ac:chgData name="Elliot Salisbury" userId="e804a475-5394-4a9f-9207-7e01a16a9bb5" providerId="ADAL" clId="{319FB5C1-EEFA-4113-8B08-C762ABD5A5A6}" dt="2023-03-20T22:49:04.268" v="1087" actId="26606"/>
          <ac:spMkLst>
            <pc:docMk/>
            <pc:sldMk cId="2129834316" sldId="261"/>
            <ac:spMk id="3" creationId="{FE696557-F5B9-7EC1-8AE1-3D05EAD5A671}"/>
          </ac:spMkLst>
        </pc:spChg>
        <pc:spChg chg="add del">
          <ac:chgData name="Elliot Salisbury" userId="e804a475-5394-4a9f-9207-7e01a16a9bb5" providerId="ADAL" clId="{319FB5C1-EEFA-4113-8B08-C762ABD5A5A6}" dt="2023-03-20T22:49:04.262" v="1086" actId="26606"/>
          <ac:spMkLst>
            <pc:docMk/>
            <pc:sldMk cId="2129834316" sldId="261"/>
            <ac:spMk id="3079" creationId="{2C61293E-6EBE-43EF-A52C-9BEBFD7679D4}"/>
          </ac:spMkLst>
        </pc:spChg>
        <pc:spChg chg="add del">
          <ac:chgData name="Elliot Salisbury" userId="e804a475-5394-4a9f-9207-7e01a16a9bb5" providerId="ADAL" clId="{319FB5C1-EEFA-4113-8B08-C762ABD5A5A6}" dt="2023-03-20T22:49:04.262" v="1086" actId="26606"/>
          <ac:spMkLst>
            <pc:docMk/>
            <pc:sldMk cId="2129834316" sldId="261"/>
            <ac:spMk id="3081" creationId="{21540236-BFD5-4A9D-8840-4703E7F76825}"/>
          </ac:spMkLst>
        </pc:spChg>
        <pc:spChg chg="add">
          <ac:chgData name="Elliot Salisbury" userId="e804a475-5394-4a9f-9207-7e01a16a9bb5" providerId="ADAL" clId="{319FB5C1-EEFA-4113-8B08-C762ABD5A5A6}" dt="2023-03-20T22:49:04.268" v="1087" actId="26606"/>
          <ac:spMkLst>
            <pc:docMk/>
            <pc:sldMk cId="2129834316" sldId="261"/>
            <ac:spMk id="3083" creationId="{743AA782-23D1-4521-8CAD-47662984AA08}"/>
          </ac:spMkLst>
        </pc:spChg>
        <pc:spChg chg="add">
          <ac:chgData name="Elliot Salisbury" userId="e804a475-5394-4a9f-9207-7e01a16a9bb5" providerId="ADAL" clId="{319FB5C1-EEFA-4113-8B08-C762ABD5A5A6}" dt="2023-03-20T22:49:04.268" v="1087" actId="26606"/>
          <ac:spMkLst>
            <pc:docMk/>
            <pc:sldMk cId="2129834316" sldId="261"/>
            <ac:spMk id="3084" creationId="{71877DBC-BB60-40F0-AC93-2ACDBAAE60CE}"/>
          </ac:spMkLst>
        </pc:spChg>
        <pc:picChg chg="add mod">
          <ac:chgData name="Elliot Salisbury" userId="e804a475-5394-4a9f-9207-7e01a16a9bb5" providerId="ADAL" clId="{319FB5C1-EEFA-4113-8B08-C762ABD5A5A6}" dt="2023-03-20T22:49:04.268" v="1087" actId="26606"/>
          <ac:picMkLst>
            <pc:docMk/>
            <pc:sldMk cId="2129834316" sldId="261"/>
            <ac:picMk id="3074" creationId="{A04DE276-EA85-91DA-1E9E-5606CABE07C9}"/>
          </ac:picMkLst>
        </pc:picChg>
      </pc:sldChg>
      <pc:sldChg chg="addSp modSp del mod setBg">
        <pc:chgData name="Elliot Salisbury" userId="e804a475-5394-4a9f-9207-7e01a16a9bb5" providerId="ADAL" clId="{319FB5C1-EEFA-4113-8B08-C762ABD5A5A6}" dt="2023-03-20T23:33:04.857" v="1627" actId="47"/>
        <pc:sldMkLst>
          <pc:docMk/>
          <pc:sldMk cId="1339845270" sldId="262"/>
        </pc:sldMkLst>
        <pc:spChg chg="mod">
          <ac:chgData name="Elliot Salisbury" userId="e804a475-5394-4a9f-9207-7e01a16a9bb5" providerId="ADAL" clId="{319FB5C1-EEFA-4113-8B08-C762ABD5A5A6}" dt="2023-03-20T22:50:39.368" v="1196" actId="404"/>
          <ac:spMkLst>
            <pc:docMk/>
            <pc:sldMk cId="1339845270" sldId="262"/>
            <ac:spMk id="2" creationId="{3B7DB4D2-A7B1-5CCA-871A-8DC4876B36B1}"/>
          </ac:spMkLst>
        </pc:spChg>
        <pc:spChg chg="mod ord">
          <ac:chgData name="Elliot Salisbury" userId="e804a475-5394-4a9f-9207-7e01a16a9bb5" providerId="ADAL" clId="{319FB5C1-EEFA-4113-8B08-C762ABD5A5A6}" dt="2023-03-20T23:32:39.130" v="1625" actId="20577"/>
          <ac:spMkLst>
            <pc:docMk/>
            <pc:sldMk cId="1339845270" sldId="262"/>
            <ac:spMk id="3" creationId="{86FADFAD-D72B-CA32-A46E-9D06614AA78C}"/>
          </ac:spMkLst>
        </pc:spChg>
        <pc:spChg chg="add">
          <ac:chgData name="Elliot Salisbury" userId="e804a475-5394-4a9f-9207-7e01a16a9bb5" providerId="ADAL" clId="{319FB5C1-EEFA-4113-8B08-C762ABD5A5A6}" dt="2023-03-20T22:47:40.142" v="1078" actId="26606"/>
          <ac:spMkLst>
            <pc:docMk/>
            <pc:sldMk cId="1339845270" sldId="262"/>
            <ac:spMk id="2055" creationId="{2C61293E-6EBE-43EF-A52C-9BEBFD7679D4}"/>
          </ac:spMkLst>
        </pc:spChg>
        <pc:spChg chg="add">
          <ac:chgData name="Elliot Salisbury" userId="e804a475-5394-4a9f-9207-7e01a16a9bb5" providerId="ADAL" clId="{319FB5C1-EEFA-4113-8B08-C762ABD5A5A6}" dt="2023-03-20T22:47:40.142" v="1078" actId="26606"/>
          <ac:spMkLst>
            <pc:docMk/>
            <pc:sldMk cId="1339845270" sldId="262"/>
            <ac:spMk id="2057" creationId="{21540236-BFD5-4A9D-8840-4703E7F76825}"/>
          </ac:spMkLst>
        </pc:spChg>
        <pc:picChg chg="add mod">
          <ac:chgData name="Elliot Salisbury" userId="e804a475-5394-4a9f-9207-7e01a16a9bb5" providerId="ADAL" clId="{319FB5C1-EEFA-4113-8B08-C762ABD5A5A6}" dt="2023-03-20T22:47:40.142" v="1078" actId="26606"/>
          <ac:picMkLst>
            <pc:docMk/>
            <pc:sldMk cId="1339845270" sldId="262"/>
            <ac:picMk id="2050" creationId="{8B2A3FC7-80DA-390C-FCD6-32461F53F568}"/>
          </ac:picMkLst>
        </pc:picChg>
      </pc:sldChg>
      <pc:sldChg chg="del">
        <pc:chgData name="Elliot Salisbury" userId="e804a475-5394-4a9f-9207-7e01a16a9bb5" providerId="ADAL" clId="{319FB5C1-EEFA-4113-8B08-C762ABD5A5A6}" dt="2023-03-20T23:48:12.552" v="1983" actId="47"/>
        <pc:sldMkLst>
          <pc:docMk/>
          <pc:sldMk cId="2471885369" sldId="263"/>
        </pc:sldMkLst>
      </pc:sldChg>
      <pc:sldChg chg="addSp delSp modSp mod ord setBg">
        <pc:chgData name="Elliot Salisbury" userId="e804a475-5394-4a9f-9207-7e01a16a9bb5" providerId="ADAL" clId="{319FB5C1-EEFA-4113-8B08-C762ABD5A5A6}" dt="2023-03-20T23:51:43.690" v="2168" actId="20577"/>
        <pc:sldMkLst>
          <pc:docMk/>
          <pc:sldMk cId="3230943891" sldId="264"/>
        </pc:sldMkLst>
        <pc:spChg chg="mod">
          <ac:chgData name="Elliot Salisbury" userId="e804a475-5394-4a9f-9207-7e01a16a9bb5" providerId="ADAL" clId="{319FB5C1-EEFA-4113-8B08-C762ABD5A5A6}" dt="2023-03-20T23:51:16.120" v="2049" actId="26606"/>
          <ac:spMkLst>
            <pc:docMk/>
            <pc:sldMk cId="3230943891" sldId="264"/>
            <ac:spMk id="2" creationId="{1A730C64-7693-06DD-0D24-A6099EAA922A}"/>
          </ac:spMkLst>
        </pc:spChg>
        <pc:spChg chg="mod ord">
          <ac:chgData name="Elliot Salisbury" userId="e804a475-5394-4a9f-9207-7e01a16a9bb5" providerId="ADAL" clId="{319FB5C1-EEFA-4113-8B08-C762ABD5A5A6}" dt="2023-03-20T23:51:43.690" v="2168" actId="20577"/>
          <ac:spMkLst>
            <pc:docMk/>
            <pc:sldMk cId="3230943891" sldId="264"/>
            <ac:spMk id="3" creationId="{00DE11C9-3950-B111-94C6-71027EC95736}"/>
          </ac:spMkLst>
        </pc:spChg>
        <pc:spChg chg="add del">
          <ac:chgData name="Elliot Salisbury" userId="e804a475-5394-4a9f-9207-7e01a16a9bb5" providerId="ADAL" clId="{319FB5C1-EEFA-4113-8B08-C762ABD5A5A6}" dt="2023-03-20T23:50:49.482" v="2037"/>
          <ac:spMkLst>
            <pc:docMk/>
            <pc:sldMk cId="3230943891" sldId="264"/>
            <ac:spMk id="4" creationId="{B35CF6B6-2A96-8D04-5147-C2509670AC35}"/>
          </ac:spMkLst>
        </pc:spChg>
        <pc:spChg chg="add del mod">
          <ac:chgData name="Elliot Salisbury" userId="e804a475-5394-4a9f-9207-7e01a16a9bb5" providerId="ADAL" clId="{319FB5C1-EEFA-4113-8B08-C762ABD5A5A6}" dt="2023-03-20T23:50:48.867" v="2036"/>
          <ac:spMkLst>
            <pc:docMk/>
            <pc:sldMk cId="3230943891" sldId="264"/>
            <ac:spMk id="5" creationId="{514A8093-4F1E-2ACC-0911-68A7043FDC02}"/>
          </ac:spMkLst>
        </pc:spChg>
        <pc:spChg chg="add del">
          <ac:chgData name="Elliot Salisbury" userId="e804a475-5394-4a9f-9207-7e01a16a9bb5" providerId="ADAL" clId="{319FB5C1-EEFA-4113-8B08-C762ABD5A5A6}" dt="2023-03-20T23:51:12.341" v="2042" actId="26606"/>
          <ac:spMkLst>
            <pc:docMk/>
            <pc:sldMk cId="3230943891" sldId="264"/>
            <ac:spMk id="12" creationId="{79BB35BC-D5C2-4C8B-A22A-A71E6191913B}"/>
          </ac:spMkLst>
        </pc:spChg>
        <pc:spChg chg="add del">
          <ac:chgData name="Elliot Salisbury" userId="e804a475-5394-4a9f-9207-7e01a16a9bb5" providerId="ADAL" clId="{319FB5C1-EEFA-4113-8B08-C762ABD5A5A6}" dt="2023-03-20T23:51:14.359" v="2044" actId="26606"/>
          <ac:spMkLst>
            <pc:docMk/>
            <pc:sldMk cId="3230943891" sldId="264"/>
            <ac:spMk id="14" creationId="{D4974D33-8DC5-464E-8C6D-BE58F0669C17}"/>
          </ac:spMkLst>
        </pc:spChg>
        <pc:spChg chg="add del">
          <ac:chgData name="Elliot Salisbury" userId="e804a475-5394-4a9f-9207-7e01a16a9bb5" providerId="ADAL" clId="{319FB5C1-EEFA-4113-8B08-C762ABD5A5A6}" dt="2023-03-20T23:51:14.359" v="2044" actId="26606"/>
          <ac:spMkLst>
            <pc:docMk/>
            <pc:sldMk cId="3230943891" sldId="264"/>
            <ac:spMk id="15" creationId="{F13C74B1-5B17-4795-BED0-7140497B445A}"/>
          </ac:spMkLst>
        </pc:spChg>
        <pc:spChg chg="add del">
          <ac:chgData name="Elliot Salisbury" userId="e804a475-5394-4a9f-9207-7e01a16a9bb5" providerId="ADAL" clId="{319FB5C1-EEFA-4113-8B08-C762ABD5A5A6}" dt="2023-03-20T23:51:16.117" v="2048" actId="26606"/>
          <ac:spMkLst>
            <pc:docMk/>
            <pc:sldMk cId="3230943891" sldId="264"/>
            <ac:spMk id="16" creationId="{55D4142C-5077-457F-A6AD-3FECFDB39685}"/>
          </ac:spMkLst>
        </pc:spChg>
        <pc:spChg chg="add del">
          <ac:chgData name="Elliot Salisbury" userId="e804a475-5394-4a9f-9207-7e01a16a9bb5" providerId="ADAL" clId="{319FB5C1-EEFA-4113-8B08-C762ABD5A5A6}" dt="2023-03-20T23:51:15.604" v="2046" actId="26606"/>
          <ac:spMkLst>
            <pc:docMk/>
            <pc:sldMk cId="3230943891" sldId="264"/>
            <ac:spMk id="17" creationId="{79BB35BC-D5C2-4C8B-A22A-A71E6191913B}"/>
          </ac:spMkLst>
        </pc:spChg>
        <pc:spChg chg="add del">
          <ac:chgData name="Elliot Salisbury" userId="e804a475-5394-4a9f-9207-7e01a16a9bb5" providerId="ADAL" clId="{319FB5C1-EEFA-4113-8B08-C762ABD5A5A6}" dt="2023-03-20T23:51:16.117" v="2048" actId="26606"/>
          <ac:spMkLst>
            <pc:docMk/>
            <pc:sldMk cId="3230943891" sldId="264"/>
            <ac:spMk id="18" creationId="{7A5F0580-5EE9-419F-96EE-B6529EF6E7D0}"/>
          </ac:spMkLst>
        </pc:spChg>
        <pc:spChg chg="add del">
          <ac:chgData name="Elliot Salisbury" userId="e804a475-5394-4a9f-9207-7e01a16a9bb5" providerId="ADAL" clId="{319FB5C1-EEFA-4113-8B08-C762ABD5A5A6}" dt="2023-03-20T23:51:16.117" v="2048" actId="26606"/>
          <ac:spMkLst>
            <pc:docMk/>
            <pc:sldMk cId="3230943891" sldId="264"/>
            <ac:spMk id="19" creationId="{8FC9BE17-9A7B-462D-AE50-3D8777387304}"/>
          </ac:spMkLst>
        </pc:spChg>
        <pc:spChg chg="add del">
          <ac:chgData name="Elliot Salisbury" userId="e804a475-5394-4a9f-9207-7e01a16a9bb5" providerId="ADAL" clId="{319FB5C1-EEFA-4113-8B08-C762ABD5A5A6}" dt="2023-03-20T23:51:16.117" v="2048" actId="26606"/>
          <ac:spMkLst>
            <pc:docMk/>
            <pc:sldMk cId="3230943891" sldId="264"/>
            <ac:spMk id="20" creationId="{3EBE8569-6AEC-4B8C-8D53-2DE337CDBA65}"/>
          </ac:spMkLst>
        </pc:spChg>
        <pc:spChg chg="add">
          <ac:chgData name="Elliot Salisbury" userId="e804a475-5394-4a9f-9207-7e01a16a9bb5" providerId="ADAL" clId="{319FB5C1-EEFA-4113-8B08-C762ABD5A5A6}" dt="2023-03-20T23:51:16.120" v="2049" actId="26606"/>
          <ac:spMkLst>
            <pc:docMk/>
            <pc:sldMk cId="3230943891" sldId="264"/>
            <ac:spMk id="22" creationId="{79BB35BC-D5C2-4C8B-A22A-A71E6191913B}"/>
          </ac:spMkLst>
        </pc:spChg>
        <pc:picChg chg="add mod ord">
          <ac:chgData name="Elliot Salisbury" userId="e804a475-5394-4a9f-9207-7e01a16a9bb5" providerId="ADAL" clId="{319FB5C1-EEFA-4113-8B08-C762ABD5A5A6}" dt="2023-03-20T23:51:16.120" v="2049" actId="26606"/>
          <ac:picMkLst>
            <pc:docMk/>
            <pc:sldMk cId="3230943891" sldId="264"/>
            <ac:picMk id="7" creationId="{2A9AE7EA-8D6D-25DA-9ACE-594DC90ED4F0}"/>
          </ac:picMkLst>
        </pc:picChg>
      </pc:sldChg>
      <pc:sldChg chg="modSp mod ord">
        <pc:chgData name="Elliot Salisbury" userId="e804a475-5394-4a9f-9207-7e01a16a9bb5" providerId="ADAL" clId="{319FB5C1-EEFA-4113-8B08-C762ABD5A5A6}" dt="2023-03-20T23:52:56.353" v="2207" actId="20577"/>
        <pc:sldMkLst>
          <pc:docMk/>
          <pc:sldMk cId="3228177038" sldId="265"/>
        </pc:sldMkLst>
        <pc:spChg chg="mod">
          <ac:chgData name="Elliot Salisbury" userId="e804a475-5394-4a9f-9207-7e01a16a9bb5" providerId="ADAL" clId="{319FB5C1-EEFA-4113-8B08-C762ABD5A5A6}" dt="2023-03-20T23:52:56.353" v="2207" actId="20577"/>
          <ac:spMkLst>
            <pc:docMk/>
            <pc:sldMk cId="3228177038" sldId="265"/>
            <ac:spMk id="3" creationId="{2CA8D1A7-E439-91C3-E53B-D64FBC0C7AD0}"/>
          </ac:spMkLst>
        </pc:spChg>
      </pc:sldChg>
      <pc:sldChg chg="modSp mod">
        <pc:chgData name="Elliot Salisbury" userId="e804a475-5394-4a9f-9207-7e01a16a9bb5" providerId="ADAL" clId="{319FB5C1-EEFA-4113-8B08-C762ABD5A5A6}" dt="2023-03-20T23:56:30.723" v="2561" actId="20577"/>
        <pc:sldMkLst>
          <pc:docMk/>
          <pc:sldMk cId="1463908856" sldId="266"/>
        </pc:sldMkLst>
        <pc:spChg chg="mod">
          <ac:chgData name="Elliot Salisbury" userId="e804a475-5394-4a9f-9207-7e01a16a9bb5" providerId="ADAL" clId="{319FB5C1-EEFA-4113-8B08-C762ABD5A5A6}" dt="2023-03-20T23:56:30.723" v="2561" actId="20577"/>
          <ac:spMkLst>
            <pc:docMk/>
            <pc:sldMk cId="1463908856" sldId="266"/>
            <ac:spMk id="3" creationId="{37102948-BD42-9C85-0298-F57855CD96B7}"/>
          </ac:spMkLst>
        </pc:spChg>
      </pc:sldChg>
      <pc:sldChg chg="addSp modSp new mod">
        <pc:chgData name="Elliot Salisbury" userId="e804a475-5394-4a9f-9207-7e01a16a9bb5" providerId="ADAL" clId="{319FB5C1-EEFA-4113-8B08-C762ABD5A5A6}" dt="2023-03-20T22:33:54.006" v="327" actId="1076"/>
        <pc:sldMkLst>
          <pc:docMk/>
          <pc:sldMk cId="4179768640" sldId="267"/>
        </pc:sldMkLst>
        <pc:spChg chg="mod">
          <ac:chgData name="Elliot Salisbury" userId="e804a475-5394-4a9f-9207-7e01a16a9bb5" providerId="ADAL" clId="{319FB5C1-EEFA-4113-8B08-C762ABD5A5A6}" dt="2023-03-20T22:23:50.986" v="221" actId="20577"/>
          <ac:spMkLst>
            <pc:docMk/>
            <pc:sldMk cId="4179768640" sldId="267"/>
            <ac:spMk id="2" creationId="{573CE863-FC91-5836-861F-5922EE3B5026}"/>
          </ac:spMkLst>
        </pc:spChg>
        <pc:spChg chg="mod">
          <ac:chgData name="Elliot Salisbury" userId="e804a475-5394-4a9f-9207-7e01a16a9bb5" providerId="ADAL" clId="{319FB5C1-EEFA-4113-8B08-C762ABD5A5A6}" dt="2023-03-20T22:29:04.881" v="239" actId="1076"/>
          <ac:spMkLst>
            <pc:docMk/>
            <pc:sldMk cId="4179768640" sldId="267"/>
            <ac:spMk id="3" creationId="{15CC67AA-3CDD-3929-A062-4FB88E37BDE8}"/>
          </ac:spMkLst>
        </pc:spChg>
        <pc:spChg chg="add mod">
          <ac:chgData name="Elliot Salisbury" userId="e804a475-5394-4a9f-9207-7e01a16a9bb5" providerId="ADAL" clId="{319FB5C1-EEFA-4113-8B08-C762ABD5A5A6}" dt="2023-03-20T22:33:49.958" v="326" actId="122"/>
          <ac:spMkLst>
            <pc:docMk/>
            <pc:sldMk cId="4179768640" sldId="267"/>
            <ac:spMk id="5" creationId="{765B6BC4-DC6D-8B0A-5644-C1931183E61B}"/>
          </ac:spMkLst>
        </pc:spChg>
        <pc:spChg chg="add mod">
          <ac:chgData name="Elliot Salisbury" userId="e804a475-5394-4a9f-9207-7e01a16a9bb5" providerId="ADAL" clId="{319FB5C1-EEFA-4113-8B08-C762ABD5A5A6}" dt="2023-03-20T22:32:25.046" v="316" actId="20577"/>
          <ac:spMkLst>
            <pc:docMk/>
            <pc:sldMk cId="4179768640" sldId="267"/>
            <ac:spMk id="12" creationId="{48150FA8-CD45-1AD9-FDBD-953DE87FB719}"/>
          </ac:spMkLst>
        </pc:spChg>
        <pc:spChg chg="add mod">
          <ac:chgData name="Elliot Salisbury" userId="e804a475-5394-4a9f-9207-7e01a16a9bb5" providerId="ADAL" clId="{319FB5C1-EEFA-4113-8B08-C762ABD5A5A6}" dt="2023-03-20T22:33:54.006" v="327" actId="1076"/>
          <ac:spMkLst>
            <pc:docMk/>
            <pc:sldMk cId="4179768640" sldId="267"/>
            <ac:spMk id="13" creationId="{4EA3C3B3-9550-9502-813F-B2F061A81B3D}"/>
          </ac:spMkLst>
        </pc:spChg>
        <pc:picChg chg="add mod">
          <ac:chgData name="Elliot Salisbury" userId="e804a475-5394-4a9f-9207-7e01a16a9bb5" providerId="ADAL" clId="{319FB5C1-EEFA-4113-8B08-C762ABD5A5A6}" dt="2023-03-20T22:25:41.964" v="229" actId="1076"/>
          <ac:picMkLst>
            <pc:docMk/>
            <pc:sldMk cId="4179768640" sldId="267"/>
            <ac:picMk id="7" creationId="{C2D1FF9D-6DEF-83CD-024C-D8ACF1AB062D}"/>
          </ac:picMkLst>
        </pc:picChg>
        <pc:picChg chg="add mod">
          <ac:chgData name="Elliot Salisbury" userId="e804a475-5394-4a9f-9207-7e01a16a9bb5" providerId="ADAL" clId="{319FB5C1-EEFA-4113-8B08-C762ABD5A5A6}" dt="2023-03-20T22:30:13.679" v="266" actId="1076"/>
          <ac:picMkLst>
            <pc:docMk/>
            <pc:sldMk cId="4179768640" sldId="267"/>
            <ac:picMk id="9" creationId="{D3E6FB4E-E17E-0417-6DF5-4BA01A006F93}"/>
          </ac:picMkLst>
        </pc:picChg>
        <pc:picChg chg="add mod">
          <ac:chgData name="Elliot Salisbury" userId="e804a475-5394-4a9f-9207-7e01a16a9bb5" providerId="ADAL" clId="{319FB5C1-EEFA-4113-8B08-C762ABD5A5A6}" dt="2023-03-20T22:30:21.018" v="268" actId="1076"/>
          <ac:picMkLst>
            <pc:docMk/>
            <pc:sldMk cId="4179768640" sldId="267"/>
            <ac:picMk id="11" creationId="{7B43E0EF-9E2D-D7FB-86B7-E73C66E707F4}"/>
          </ac:picMkLst>
        </pc:picChg>
      </pc:sldChg>
      <pc:sldChg chg="modSp add mod">
        <pc:chgData name="Elliot Salisbury" userId="e804a475-5394-4a9f-9207-7e01a16a9bb5" providerId="ADAL" clId="{319FB5C1-EEFA-4113-8B08-C762ABD5A5A6}" dt="2023-03-20T23:38:59.940" v="1665" actId="20577"/>
        <pc:sldMkLst>
          <pc:docMk/>
          <pc:sldMk cId="948032395" sldId="268"/>
        </pc:sldMkLst>
        <pc:spChg chg="mod">
          <ac:chgData name="Elliot Salisbury" userId="e804a475-5394-4a9f-9207-7e01a16a9bb5" providerId="ADAL" clId="{319FB5C1-EEFA-4113-8B08-C762ABD5A5A6}" dt="2023-03-20T23:38:59.940" v="1665" actId="20577"/>
          <ac:spMkLst>
            <pc:docMk/>
            <pc:sldMk cId="948032395" sldId="268"/>
            <ac:spMk id="3" creationId="{35A11EAE-3DB2-92B7-162C-D63150D904AD}"/>
          </ac:spMkLst>
        </pc:spChg>
      </pc:sldChg>
      <pc:sldChg chg="modSp add mod">
        <pc:chgData name="Elliot Salisbury" userId="e804a475-5394-4a9f-9207-7e01a16a9bb5" providerId="ADAL" clId="{319FB5C1-EEFA-4113-8B08-C762ABD5A5A6}" dt="2023-03-21T04:02:57.509" v="3281" actId="20577"/>
        <pc:sldMkLst>
          <pc:docMk/>
          <pc:sldMk cId="1899605479" sldId="269"/>
        </pc:sldMkLst>
        <pc:spChg chg="mod">
          <ac:chgData name="Elliot Salisbury" userId="e804a475-5394-4a9f-9207-7e01a16a9bb5" providerId="ADAL" clId="{319FB5C1-EEFA-4113-8B08-C762ABD5A5A6}" dt="2023-03-21T04:02:57.509" v="3281" actId="20577"/>
          <ac:spMkLst>
            <pc:docMk/>
            <pc:sldMk cId="1899605479" sldId="269"/>
            <ac:spMk id="3" creationId="{FE696557-F5B9-7EC1-8AE1-3D05EAD5A671}"/>
          </ac:spMkLst>
        </pc:spChg>
      </pc:sldChg>
      <pc:sldChg chg="add">
        <pc:chgData name="Elliot Salisbury" userId="e804a475-5394-4a9f-9207-7e01a16a9bb5" providerId="ADAL" clId="{319FB5C1-EEFA-4113-8B08-C762ABD5A5A6}" dt="2023-03-20T23:33:01.854" v="1626"/>
        <pc:sldMkLst>
          <pc:docMk/>
          <pc:sldMk cId="1130609066" sldId="270"/>
        </pc:sldMkLst>
      </pc:sldChg>
      <pc:sldChg chg="addSp modSp new mod ord setBg">
        <pc:chgData name="Elliot Salisbury" userId="e804a475-5394-4a9f-9207-7e01a16a9bb5" providerId="ADAL" clId="{319FB5C1-EEFA-4113-8B08-C762ABD5A5A6}" dt="2023-03-20T23:40:32.994" v="1668" actId="14100"/>
        <pc:sldMkLst>
          <pc:docMk/>
          <pc:sldMk cId="3411123870" sldId="271"/>
        </pc:sldMkLst>
        <pc:spChg chg="mod">
          <ac:chgData name="Elliot Salisbury" userId="e804a475-5394-4a9f-9207-7e01a16a9bb5" providerId="ADAL" clId="{319FB5C1-EEFA-4113-8B08-C762ABD5A5A6}" dt="2023-03-20T23:35:31.099" v="1645" actId="26606"/>
          <ac:spMkLst>
            <pc:docMk/>
            <pc:sldMk cId="3411123870" sldId="271"/>
            <ac:spMk id="2" creationId="{8CB83BF2-5E4E-D299-B807-BC5BAE8E42D1}"/>
          </ac:spMkLst>
        </pc:spChg>
        <pc:spChg chg="mod">
          <ac:chgData name="Elliot Salisbury" userId="e804a475-5394-4a9f-9207-7e01a16a9bb5" providerId="ADAL" clId="{319FB5C1-EEFA-4113-8B08-C762ABD5A5A6}" dt="2023-03-20T23:36:08.271" v="1655" actId="20577"/>
          <ac:spMkLst>
            <pc:docMk/>
            <pc:sldMk cId="3411123870" sldId="271"/>
            <ac:spMk id="3" creationId="{806539BC-0951-939A-10A7-76445AC624EF}"/>
          </ac:spMkLst>
        </pc:spChg>
        <pc:spChg chg="add">
          <ac:chgData name="Elliot Salisbury" userId="e804a475-5394-4a9f-9207-7e01a16a9bb5" providerId="ADAL" clId="{319FB5C1-EEFA-4113-8B08-C762ABD5A5A6}" dt="2023-03-20T23:35:31.099" v="1645" actId="26606"/>
          <ac:spMkLst>
            <pc:docMk/>
            <pc:sldMk cId="3411123870" sldId="271"/>
            <ac:spMk id="5127" creationId="{743AA782-23D1-4521-8CAD-47662984AA08}"/>
          </ac:spMkLst>
        </pc:spChg>
        <pc:spChg chg="add">
          <ac:chgData name="Elliot Salisbury" userId="e804a475-5394-4a9f-9207-7e01a16a9bb5" providerId="ADAL" clId="{319FB5C1-EEFA-4113-8B08-C762ABD5A5A6}" dt="2023-03-20T23:35:31.099" v="1645" actId="26606"/>
          <ac:spMkLst>
            <pc:docMk/>
            <pc:sldMk cId="3411123870" sldId="271"/>
            <ac:spMk id="5129" creationId="{71877DBC-BB60-40F0-AC93-2ACDBAAE60CE}"/>
          </ac:spMkLst>
        </pc:spChg>
        <pc:picChg chg="add mod">
          <ac:chgData name="Elliot Salisbury" userId="e804a475-5394-4a9f-9207-7e01a16a9bb5" providerId="ADAL" clId="{319FB5C1-EEFA-4113-8B08-C762ABD5A5A6}" dt="2023-03-20T23:35:31.099" v="1645" actId="26606"/>
          <ac:picMkLst>
            <pc:docMk/>
            <pc:sldMk cId="3411123870" sldId="271"/>
            <ac:picMk id="5122" creationId="{1D7E67FE-F551-7A09-2712-671D71F96D99}"/>
          </ac:picMkLst>
        </pc:picChg>
        <pc:picChg chg="add mod">
          <ac:chgData name="Elliot Salisbury" userId="e804a475-5394-4a9f-9207-7e01a16a9bb5" providerId="ADAL" clId="{319FB5C1-EEFA-4113-8B08-C762ABD5A5A6}" dt="2023-03-20T23:40:32.994" v="1668" actId="14100"/>
          <ac:picMkLst>
            <pc:docMk/>
            <pc:sldMk cId="3411123870" sldId="271"/>
            <ac:picMk id="5124" creationId="{8E47258D-1A4E-C6BC-A03B-75D6108B3022}"/>
          </ac:picMkLst>
        </pc:picChg>
      </pc:sldChg>
      <pc:sldChg chg="addSp delSp modSp add del mod ord setBg delDesignElem">
        <pc:chgData name="Elliot Salisbury" userId="e804a475-5394-4a9f-9207-7e01a16a9bb5" providerId="ADAL" clId="{319FB5C1-EEFA-4113-8B08-C762ABD5A5A6}" dt="2023-03-21T00:03:11.635" v="2611" actId="47"/>
        <pc:sldMkLst>
          <pc:docMk/>
          <pc:sldMk cId="53704278" sldId="272"/>
        </pc:sldMkLst>
        <pc:spChg chg="mod">
          <ac:chgData name="Elliot Salisbury" userId="e804a475-5394-4a9f-9207-7e01a16a9bb5" providerId="ADAL" clId="{319FB5C1-EEFA-4113-8B08-C762ABD5A5A6}" dt="2023-03-20T23:56:53.015" v="2573" actId="20577"/>
          <ac:spMkLst>
            <pc:docMk/>
            <pc:sldMk cId="53704278" sldId="272"/>
            <ac:spMk id="2" creationId="{8CB83BF2-5E4E-D299-B807-BC5BAE8E42D1}"/>
          </ac:spMkLst>
        </pc:spChg>
        <pc:spChg chg="del">
          <ac:chgData name="Elliot Salisbury" userId="e804a475-5394-4a9f-9207-7e01a16a9bb5" providerId="ADAL" clId="{319FB5C1-EEFA-4113-8B08-C762ABD5A5A6}" dt="2023-03-21T00:00:19.482" v="2575"/>
          <ac:spMkLst>
            <pc:docMk/>
            <pc:sldMk cId="53704278" sldId="272"/>
            <ac:spMk id="3" creationId="{806539BC-0951-939A-10A7-76445AC624EF}"/>
          </ac:spMkLst>
        </pc:spChg>
        <pc:spChg chg="del">
          <ac:chgData name="Elliot Salisbury" userId="e804a475-5394-4a9f-9207-7e01a16a9bb5" providerId="ADAL" clId="{319FB5C1-EEFA-4113-8B08-C762ABD5A5A6}" dt="2023-03-20T23:56:44.604" v="2563"/>
          <ac:spMkLst>
            <pc:docMk/>
            <pc:sldMk cId="53704278" sldId="272"/>
            <ac:spMk id="5127" creationId="{743AA782-23D1-4521-8CAD-47662984AA08}"/>
          </ac:spMkLst>
        </pc:spChg>
        <pc:spChg chg="del">
          <ac:chgData name="Elliot Salisbury" userId="e804a475-5394-4a9f-9207-7e01a16a9bb5" providerId="ADAL" clId="{319FB5C1-EEFA-4113-8B08-C762ABD5A5A6}" dt="2023-03-20T23:56:44.604" v="2563"/>
          <ac:spMkLst>
            <pc:docMk/>
            <pc:sldMk cId="53704278" sldId="272"/>
            <ac:spMk id="5129" creationId="{71877DBC-BB60-40F0-AC93-2ACDBAAE60CE}"/>
          </ac:spMkLst>
        </pc:spChg>
        <pc:picChg chg="add mod">
          <ac:chgData name="Elliot Salisbury" userId="e804a475-5394-4a9f-9207-7e01a16a9bb5" providerId="ADAL" clId="{319FB5C1-EEFA-4113-8B08-C762ABD5A5A6}" dt="2023-03-21T00:00:26.951" v="2582" actId="962"/>
          <ac:picMkLst>
            <pc:docMk/>
            <pc:sldMk cId="53704278" sldId="272"/>
            <ac:picMk id="5" creationId="{2BDEFAB6-0021-7EBE-1325-A0C58DBDA2D6}"/>
          </ac:picMkLst>
        </pc:picChg>
        <pc:picChg chg="del">
          <ac:chgData name="Elliot Salisbury" userId="e804a475-5394-4a9f-9207-7e01a16a9bb5" providerId="ADAL" clId="{319FB5C1-EEFA-4113-8B08-C762ABD5A5A6}" dt="2023-03-21T00:00:16.742" v="2574" actId="478"/>
          <ac:picMkLst>
            <pc:docMk/>
            <pc:sldMk cId="53704278" sldId="272"/>
            <ac:picMk id="5122" creationId="{1D7E67FE-F551-7A09-2712-671D71F96D99}"/>
          </ac:picMkLst>
        </pc:picChg>
        <pc:picChg chg="mod">
          <ac:chgData name="Elliot Salisbury" userId="e804a475-5394-4a9f-9207-7e01a16a9bb5" providerId="ADAL" clId="{319FB5C1-EEFA-4113-8B08-C762ABD5A5A6}" dt="2023-03-21T00:00:25.161" v="2579" actId="1076"/>
          <ac:picMkLst>
            <pc:docMk/>
            <pc:sldMk cId="53704278" sldId="272"/>
            <ac:picMk id="5124" creationId="{8E47258D-1A4E-C6BC-A03B-75D6108B3022}"/>
          </ac:picMkLst>
        </pc:picChg>
      </pc:sldChg>
      <pc:sldChg chg="addSp delSp modSp add mod ord setBg delDesignElem">
        <pc:chgData name="Elliot Salisbury" userId="e804a475-5394-4a9f-9207-7e01a16a9bb5" providerId="ADAL" clId="{319FB5C1-EEFA-4113-8B08-C762ABD5A5A6}" dt="2023-03-21T00:03:06.441" v="2610" actId="478"/>
        <pc:sldMkLst>
          <pc:docMk/>
          <pc:sldMk cId="2561194742" sldId="273"/>
        </pc:sldMkLst>
        <pc:spChg chg="mod">
          <ac:chgData name="Elliot Salisbury" userId="e804a475-5394-4a9f-9207-7e01a16a9bb5" providerId="ADAL" clId="{319FB5C1-EEFA-4113-8B08-C762ABD5A5A6}" dt="2023-03-21T00:01:02.659" v="2600" actId="20577"/>
          <ac:spMkLst>
            <pc:docMk/>
            <pc:sldMk cId="2561194742" sldId="273"/>
            <ac:spMk id="2" creationId="{8CB83BF2-5E4E-D299-B807-BC5BAE8E42D1}"/>
          </ac:spMkLst>
        </pc:spChg>
        <pc:spChg chg="del">
          <ac:chgData name="Elliot Salisbury" userId="e804a475-5394-4a9f-9207-7e01a16a9bb5" providerId="ADAL" clId="{319FB5C1-EEFA-4113-8B08-C762ABD5A5A6}" dt="2023-03-21T00:02:47.655" v="2601"/>
          <ac:spMkLst>
            <pc:docMk/>
            <pc:sldMk cId="2561194742" sldId="273"/>
            <ac:spMk id="3" creationId="{806539BC-0951-939A-10A7-76445AC624EF}"/>
          </ac:spMkLst>
        </pc:spChg>
        <pc:spChg chg="del">
          <ac:chgData name="Elliot Salisbury" userId="e804a475-5394-4a9f-9207-7e01a16a9bb5" providerId="ADAL" clId="{319FB5C1-EEFA-4113-8B08-C762ABD5A5A6}" dt="2023-03-21T00:00:28.817" v="2584"/>
          <ac:spMkLst>
            <pc:docMk/>
            <pc:sldMk cId="2561194742" sldId="273"/>
            <ac:spMk id="5127" creationId="{743AA782-23D1-4521-8CAD-47662984AA08}"/>
          </ac:spMkLst>
        </pc:spChg>
        <pc:spChg chg="del">
          <ac:chgData name="Elliot Salisbury" userId="e804a475-5394-4a9f-9207-7e01a16a9bb5" providerId="ADAL" clId="{319FB5C1-EEFA-4113-8B08-C762ABD5A5A6}" dt="2023-03-21T00:00:28.817" v="2584"/>
          <ac:spMkLst>
            <pc:docMk/>
            <pc:sldMk cId="2561194742" sldId="273"/>
            <ac:spMk id="5129" creationId="{71877DBC-BB60-40F0-AC93-2ACDBAAE60CE}"/>
          </ac:spMkLst>
        </pc:spChg>
        <pc:picChg chg="add mod ord">
          <ac:chgData name="Elliot Salisbury" userId="e804a475-5394-4a9f-9207-7e01a16a9bb5" providerId="ADAL" clId="{319FB5C1-EEFA-4113-8B08-C762ABD5A5A6}" dt="2023-03-21T00:00:53.392" v="2593" actId="167"/>
          <ac:picMkLst>
            <pc:docMk/>
            <pc:sldMk cId="2561194742" sldId="273"/>
            <ac:picMk id="4" creationId="{3B8258ED-0D29-DF39-40FD-210711ED0D8A}"/>
          </ac:picMkLst>
        </pc:picChg>
        <pc:picChg chg="add mod ord">
          <ac:chgData name="Elliot Salisbury" userId="e804a475-5394-4a9f-9207-7e01a16a9bb5" providerId="ADAL" clId="{319FB5C1-EEFA-4113-8B08-C762ABD5A5A6}" dt="2023-03-21T00:03:03.322" v="2609" actId="167"/>
          <ac:picMkLst>
            <pc:docMk/>
            <pc:sldMk cId="2561194742" sldId="273"/>
            <ac:picMk id="6" creationId="{AAF17519-AC6B-0721-90D8-5589099D77AD}"/>
          </ac:picMkLst>
        </pc:picChg>
        <pc:picChg chg="del">
          <ac:chgData name="Elliot Salisbury" userId="e804a475-5394-4a9f-9207-7e01a16a9bb5" providerId="ADAL" clId="{319FB5C1-EEFA-4113-8B08-C762ABD5A5A6}" dt="2023-03-21T00:00:55.893" v="2594" actId="478"/>
          <ac:picMkLst>
            <pc:docMk/>
            <pc:sldMk cId="2561194742" sldId="273"/>
            <ac:picMk id="5122" creationId="{1D7E67FE-F551-7A09-2712-671D71F96D99}"/>
          </ac:picMkLst>
        </pc:picChg>
        <pc:picChg chg="del mod">
          <ac:chgData name="Elliot Salisbury" userId="e804a475-5394-4a9f-9207-7e01a16a9bb5" providerId="ADAL" clId="{319FB5C1-EEFA-4113-8B08-C762ABD5A5A6}" dt="2023-03-21T00:03:06.441" v="2610" actId="478"/>
          <ac:picMkLst>
            <pc:docMk/>
            <pc:sldMk cId="2561194742" sldId="273"/>
            <ac:picMk id="5124" creationId="{8E47258D-1A4E-C6BC-A03B-75D6108B3022}"/>
          </ac:picMkLst>
        </pc:picChg>
      </pc:sldChg>
      <pc:sldChg chg="addSp modSp new mod">
        <pc:chgData name="Elliot Salisbury" userId="e804a475-5394-4a9f-9207-7e01a16a9bb5" providerId="ADAL" clId="{319FB5C1-EEFA-4113-8B08-C762ABD5A5A6}" dt="2023-03-23T01:17:35.423" v="3306" actId="1076"/>
        <pc:sldMkLst>
          <pc:docMk/>
          <pc:sldMk cId="2502621564" sldId="274"/>
        </pc:sldMkLst>
        <pc:spChg chg="mod">
          <ac:chgData name="Elliot Salisbury" userId="e804a475-5394-4a9f-9207-7e01a16a9bb5" providerId="ADAL" clId="{319FB5C1-EEFA-4113-8B08-C762ABD5A5A6}" dt="2023-03-21T00:10:11.106" v="2911" actId="403"/>
          <ac:spMkLst>
            <pc:docMk/>
            <pc:sldMk cId="2502621564" sldId="274"/>
            <ac:spMk id="2" creationId="{745FBFA8-313A-2CEA-F675-423856AFB7B1}"/>
          </ac:spMkLst>
        </pc:spChg>
        <pc:spChg chg="mod">
          <ac:chgData name="Elliot Salisbury" userId="e804a475-5394-4a9f-9207-7e01a16a9bb5" providerId="ADAL" clId="{319FB5C1-EEFA-4113-8B08-C762ABD5A5A6}" dt="2023-03-21T00:09:46.347" v="2889" actId="404"/>
          <ac:spMkLst>
            <pc:docMk/>
            <pc:sldMk cId="2502621564" sldId="274"/>
            <ac:spMk id="3" creationId="{187537E1-70B6-5EC0-DDDD-4BF07834EA31}"/>
          </ac:spMkLst>
        </pc:spChg>
        <pc:picChg chg="add mod">
          <ac:chgData name="Elliot Salisbury" userId="e804a475-5394-4a9f-9207-7e01a16a9bb5" providerId="ADAL" clId="{319FB5C1-EEFA-4113-8B08-C762ABD5A5A6}" dt="2023-03-23T01:17:35.423" v="3306" actId="1076"/>
          <ac:picMkLst>
            <pc:docMk/>
            <pc:sldMk cId="2502621564" sldId="274"/>
            <ac:picMk id="5" creationId="{BDEC63DB-0358-874D-EACB-9FDE0D04DDFA}"/>
          </ac:picMkLst>
        </pc:picChg>
      </pc:sldChg>
      <pc:sldChg chg="addSp delSp modSp new mod setBg delAnim modAnim">
        <pc:chgData name="Elliot Salisbury" userId="e804a475-5394-4a9f-9207-7e01a16a9bb5" providerId="ADAL" clId="{319FB5C1-EEFA-4113-8B08-C762ABD5A5A6}" dt="2023-03-21T00:36:51.134" v="3275" actId="20577"/>
        <pc:sldMkLst>
          <pc:docMk/>
          <pc:sldMk cId="3223689695" sldId="275"/>
        </pc:sldMkLst>
        <pc:spChg chg="mod">
          <ac:chgData name="Elliot Salisbury" userId="e804a475-5394-4a9f-9207-7e01a16a9bb5" providerId="ADAL" clId="{319FB5C1-EEFA-4113-8B08-C762ABD5A5A6}" dt="2023-03-21T00:12:34.237" v="3046" actId="20577"/>
          <ac:spMkLst>
            <pc:docMk/>
            <pc:sldMk cId="3223689695" sldId="275"/>
            <ac:spMk id="2" creationId="{3FF9084A-141D-D2BD-7F06-2C60C1A368A4}"/>
          </ac:spMkLst>
        </pc:spChg>
        <pc:spChg chg="mod">
          <ac:chgData name="Elliot Salisbury" userId="e804a475-5394-4a9f-9207-7e01a16a9bb5" providerId="ADAL" clId="{319FB5C1-EEFA-4113-8B08-C762ABD5A5A6}" dt="2023-03-21T00:36:51.134" v="3275" actId="20577"/>
          <ac:spMkLst>
            <pc:docMk/>
            <pc:sldMk cId="3223689695" sldId="275"/>
            <ac:spMk id="3" creationId="{D12B0B4F-59CD-05A2-A237-F86E105685B2}"/>
          </ac:spMkLst>
        </pc:spChg>
        <pc:spChg chg="add del">
          <ac:chgData name="Elliot Salisbury" userId="e804a475-5394-4a9f-9207-7e01a16a9bb5" providerId="ADAL" clId="{319FB5C1-EEFA-4113-8B08-C762ABD5A5A6}" dt="2023-03-21T00:12:27.170" v="3032" actId="26606"/>
          <ac:spMkLst>
            <pc:docMk/>
            <pc:sldMk cId="3223689695" sldId="275"/>
            <ac:spMk id="9" creationId="{F13C74B1-5B17-4795-BED0-7140497B445A}"/>
          </ac:spMkLst>
        </pc:spChg>
        <pc:spChg chg="add del mod">
          <ac:chgData name="Elliot Salisbury" userId="e804a475-5394-4a9f-9207-7e01a16a9bb5" providerId="ADAL" clId="{319FB5C1-EEFA-4113-8B08-C762ABD5A5A6}" dt="2023-03-21T00:33:39.335" v="3051" actId="21"/>
          <ac:spMkLst>
            <pc:docMk/>
            <pc:sldMk cId="3223689695" sldId="275"/>
            <ac:spMk id="10" creationId="{A9BB2EAC-4EAA-05FF-A791-E9CA00EC0D6B}"/>
          </ac:spMkLst>
        </pc:spChg>
        <pc:spChg chg="add del">
          <ac:chgData name="Elliot Salisbury" userId="e804a475-5394-4a9f-9207-7e01a16a9bb5" providerId="ADAL" clId="{319FB5C1-EEFA-4113-8B08-C762ABD5A5A6}" dt="2023-03-21T00:12:27.170" v="3032" actId="26606"/>
          <ac:spMkLst>
            <pc:docMk/>
            <pc:sldMk cId="3223689695" sldId="275"/>
            <ac:spMk id="11" creationId="{D4974D33-8DC5-464E-8C6D-BE58F0669C17}"/>
          </ac:spMkLst>
        </pc:spChg>
        <pc:picChg chg="add del mod">
          <ac:chgData name="Elliot Salisbury" userId="e804a475-5394-4a9f-9207-7e01a16a9bb5" providerId="ADAL" clId="{319FB5C1-EEFA-4113-8B08-C762ABD5A5A6}" dt="2023-03-21T00:33:39.335" v="3051" actId="21"/>
          <ac:picMkLst>
            <pc:docMk/>
            <pc:sldMk cId="3223689695" sldId="275"/>
            <ac:picMk id="4" creationId="{5B8D075A-1AC2-2EB9-C076-E5FD5FCF43BE}"/>
          </ac:picMkLst>
        </pc:picChg>
        <pc:picChg chg="add del">
          <ac:chgData name="Elliot Salisbury" userId="e804a475-5394-4a9f-9207-7e01a16a9bb5" providerId="ADAL" clId="{319FB5C1-EEFA-4113-8B08-C762ABD5A5A6}" dt="2023-03-21T00:12:27.170" v="3032" actId="26606"/>
          <ac:picMkLst>
            <pc:docMk/>
            <pc:sldMk cId="3223689695" sldId="275"/>
            <ac:picMk id="5" creationId="{391179E1-E8C7-2749-2B14-DA8C0B522879}"/>
          </ac:picMkLst>
        </pc:picChg>
        <pc:picChg chg="add del mod">
          <ac:chgData name="Elliot Salisbury" userId="e804a475-5394-4a9f-9207-7e01a16a9bb5" providerId="ADAL" clId="{319FB5C1-EEFA-4113-8B08-C762ABD5A5A6}" dt="2023-03-21T00:33:39.335" v="3051" actId="21"/>
          <ac:picMkLst>
            <pc:docMk/>
            <pc:sldMk cId="3223689695" sldId="275"/>
            <ac:picMk id="6" creationId="{55C2D6D5-CA50-224F-7714-7308AF344312}"/>
          </ac:picMkLst>
        </pc:picChg>
        <pc:picChg chg="add del mod">
          <ac:chgData name="Elliot Salisbury" userId="e804a475-5394-4a9f-9207-7e01a16a9bb5" providerId="ADAL" clId="{319FB5C1-EEFA-4113-8B08-C762ABD5A5A6}" dt="2023-03-21T00:33:39.335" v="3051" actId="21"/>
          <ac:picMkLst>
            <pc:docMk/>
            <pc:sldMk cId="3223689695" sldId="275"/>
            <ac:picMk id="7" creationId="{2F03D96A-5437-11CA-6E41-8EF59496E5CB}"/>
          </ac:picMkLst>
        </pc:picChg>
        <pc:picChg chg="add del mod">
          <ac:chgData name="Elliot Salisbury" userId="e804a475-5394-4a9f-9207-7e01a16a9bb5" providerId="ADAL" clId="{319FB5C1-EEFA-4113-8B08-C762ABD5A5A6}" dt="2023-03-21T00:33:39.335" v="3051" actId="21"/>
          <ac:picMkLst>
            <pc:docMk/>
            <pc:sldMk cId="3223689695" sldId="275"/>
            <ac:picMk id="8" creationId="{52DBABB8-681C-9D20-CE29-42C341978E12}"/>
          </ac:picMkLst>
        </pc:picChg>
        <pc:picChg chg="add del mod">
          <ac:chgData name="Elliot Salisbury" userId="e804a475-5394-4a9f-9207-7e01a16a9bb5" providerId="ADAL" clId="{319FB5C1-EEFA-4113-8B08-C762ABD5A5A6}" dt="2023-03-21T00:33:26.502" v="3050" actId="478"/>
          <ac:picMkLst>
            <pc:docMk/>
            <pc:sldMk cId="3223689695" sldId="275"/>
            <ac:picMk id="14" creationId="{E1504247-B682-2D86-07AE-4ED949C3235A}"/>
          </ac:picMkLst>
        </pc:picChg>
        <pc:cxnChg chg="add del mod">
          <ac:chgData name="Elliot Salisbury" userId="e804a475-5394-4a9f-9207-7e01a16a9bb5" providerId="ADAL" clId="{319FB5C1-EEFA-4113-8B08-C762ABD5A5A6}" dt="2023-03-21T00:33:39.335" v="3051" actId="21"/>
          <ac:cxnSpMkLst>
            <pc:docMk/>
            <pc:sldMk cId="3223689695" sldId="275"/>
            <ac:cxnSpMk id="12" creationId="{750C0733-7C3A-8D14-16CD-EDEE3F1256F7}"/>
          </ac:cxnSpMkLst>
        </pc:cxnChg>
        <pc:cxnChg chg="add del mod">
          <ac:chgData name="Elliot Salisbury" userId="e804a475-5394-4a9f-9207-7e01a16a9bb5" providerId="ADAL" clId="{319FB5C1-EEFA-4113-8B08-C762ABD5A5A6}" dt="2023-03-21T00:33:39.335" v="3051" actId="21"/>
          <ac:cxnSpMkLst>
            <pc:docMk/>
            <pc:sldMk cId="3223689695" sldId="275"/>
            <ac:cxnSpMk id="13" creationId="{624A3105-4C88-708F-9B15-AF67F64A83FA}"/>
          </ac:cxnSpMkLst>
        </pc:cxnChg>
      </pc:sldChg>
      <pc:sldChg chg="addSp modSp new mod modAnim">
        <pc:chgData name="Elliot Salisbury" userId="e804a475-5394-4a9f-9207-7e01a16a9bb5" providerId="ADAL" clId="{319FB5C1-EEFA-4113-8B08-C762ABD5A5A6}" dt="2023-03-21T00:34:24.828" v="3098" actId="14100"/>
        <pc:sldMkLst>
          <pc:docMk/>
          <pc:sldMk cId="3335641621" sldId="276"/>
        </pc:sldMkLst>
        <pc:spChg chg="mod">
          <ac:chgData name="Elliot Salisbury" userId="e804a475-5394-4a9f-9207-7e01a16a9bb5" providerId="ADAL" clId="{319FB5C1-EEFA-4113-8B08-C762ABD5A5A6}" dt="2023-03-21T00:34:01.382" v="3090" actId="20577"/>
          <ac:spMkLst>
            <pc:docMk/>
            <pc:sldMk cId="3335641621" sldId="276"/>
            <ac:spMk id="2" creationId="{9F8B51BD-9F9A-ADC6-EBB0-7E541CABE5F3}"/>
          </ac:spMkLst>
        </pc:spChg>
        <pc:spChg chg="add mod">
          <ac:chgData name="Elliot Salisbury" userId="e804a475-5394-4a9f-9207-7e01a16a9bb5" providerId="ADAL" clId="{319FB5C1-EEFA-4113-8B08-C762ABD5A5A6}" dt="2023-03-21T00:34:19.496" v="3096" actId="1076"/>
          <ac:spMkLst>
            <pc:docMk/>
            <pc:sldMk cId="3335641621" sldId="276"/>
            <ac:spMk id="8" creationId="{2BE3E61A-2430-9C5B-ABAC-85B156FFC087}"/>
          </ac:spMkLst>
        </pc:spChg>
        <pc:picChg chg="add mod">
          <ac:chgData name="Elliot Salisbury" userId="e804a475-5394-4a9f-9207-7e01a16a9bb5" providerId="ADAL" clId="{319FB5C1-EEFA-4113-8B08-C762ABD5A5A6}" dt="2023-03-21T00:34:24.828" v="3098" actId="14100"/>
          <ac:picMkLst>
            <pc:docMk/>
            <pc:sldMk cId="3335641621" sldId="276"/>
            <ac:picMk id="4" creationId="{BDEBA247-74F9-D15F-6A7A-298E409D06E0}"/>
          </ac:picMkLst>
        </pc:picChg>
        <pc:picChg chg="add mod">
          <ac:chgData name="Elliot Salisbury" userId="e804a475-5394-4a9f-9207-7e01a16a9bb5" providerId="ADAL" clId="{319FB5C1-EEFA-4113-8B08-C762ABD5A5A6}" dt="2023-03-21T00:33:41.746" v="3053"/>
          <ac:picMkLst>
            <pc:docMk/>
            <pc:sldMk cId="3335641621" sldId="276"/>
            <ac:picMk id="5" creationId="{B8469ECC-2BDA-6D90-D147-4BB79F36A74E}"/>
          </ac:picMkLst>
        </pc:picChg>
        <pc:picChg chg="add mod">
          <ac:chgData name="Elliot Salisbury" userId="e804a475-5394-4a9f-9207-7e01a16a9bb5" providerId="ADAL" clId="{319FB5C1-EEFA-4113-8B08-C762ABD5A5A6}" dt="2023-03-21T00:34:19.496" v="3096" actId="1076"/>
          <ac:picMkLst>
            <pc:docMk/>
            <pc:sldMk cId="3335641621" sldId="276"/>
            <ac:picMk id="6" creationId="{7257248D-9F30-60C1-CA4D-E2DDF1A2438A}"/>
          </ac:picMkLst>
        </pc:picChg>
        <pc:picChg chg="add mod">
          <ac:chgData name="Elliot Salisbury" userId="e804a475-5394-4a9f-9207-7e01a16a9bb5" providerId="ADAL" clId="{319FB5C1-EEFA-4113-8B08-C762ABD5A5A6}" dt="2023-03-21T00:34:19.496" v="3096" actId="1076"/>
          <ac:picMkLst>
            <pc:docMk/>
            <pc:sldMk cId="3335641621" sldId="276"/>
            <ac:picMk id="7" creationId="{6F2CC8BC-B7D4-4713-D9F1-F0C600911278}"/>
          </ac:picMkLst>
        </pc:picChg>
        <pc:cxnChg chg="add mod">
          <ac:chgData name="Elliot Salisbury" userId="e804a475-5394-4a9f-9207-7e01a16a9bb5" providerId="ADAL" clId="{319FB5C1-EEFA-4113-8B08-C762ABD5A5A6}" dt="2023-03-21T00:34:19.496" v="3096" actId="1076"/>
          <ac:cxnSpMkLst>
            <pc:docMk/>
            <pc:sldMk cId="3335641621" sldId="276"/>
            <ac:cxnSpMk id="9" creationId="{3956DE4F-6159-ACEA-6D9F-EA95CE1F09B0}"/>
          </ac:cxnSpMkLst>
        </pc:cxnChg>
        <pc:cxnChg chg="add mod">
          <ac:chgData name="Elliot Salisbury" userId="e804a475-5394-4a9f-9207-7e01a16a9bb5" providerId="ADAL" clId="{319FB5C1-EEFA-4113-8B08-C762ABD5A5A6}" dt="2023-03-21T00:34:19.496" v="3096" actId="1076"/>
          <ac:cxnSpMkLst>
            <pc:docMk/>
            <pc:sldMk cId="3335641621" sldId="276"/>
            <ac:cxnSpMk id="10" creationId="{E23E5C98-7159-E55E-C915-18A10FFA8AE5}"/>
          </ac:cxnSpMkLst>
        </pc:cxnChg>
      </pc:sldChg>
      <pc:sldChg chg="addSp delSp modSp new mod setBg">
        <pc:chgData name="Elliot Salisbury" userId="e804a475-5394-4a9f-9207-7e01a16a9bb5" providerId="ADAL" clId="{319FB5C1-EEFA-4113-8B08-C762ABD5A5A6}" dt="2023-03-21T15:50:48.610" v="3305" actId="1076"/>
        <pc:sldMkLst>
          <pc:docMk/>
          <pc:sldMk cId="1228734397" sldId="277"/>
        </pc:sldMkLst>
        <pc:spChg chg="add del mod">
          <ac:chgData name="Elliot Salisbury" userId="e804a475-5394-4a9f-9207-7e01a16a9bb5" providerId="ADAL" clId="{319FB5C1-EEFA-4113-8B08-C762ABD5A5A6}" dt="2023-03-21T15:46:53.409" v="3293" actId="26606"/>
          <ac:spMkLst>
            <pc:docMk/>
            <pc:sldMk cId="1228734397" sldId="277"/>
            <ac:spMk id="2" creationId="{19660C14-2F29-6F3B-1A7D-06EE67967AAC}"/>
          </ac:spMkLst>
        </pc:spChg>
        <pc:spChg chg="add del mod">
          <ac:chgData name="Elliot Salisbury" userId="e804a475-5394-4a9f-9207-7e01a16a9bb5" providerId="ADAL" clId="{319FB5C1-EEFA-4113-8B08-C762ABD5A5A6}" dt="2023-03-21T15:46:53.409" v="3293" actId="26606"/>
          <ac:spMkLst>
            <pc:docMk/>
            <pc:sldMk cId="1228734397" sldId="277"/>
            <ac:spMk id="3" creationId="{99255582-1688-47AA-AD32-251DD43E6E30}"/>
          </ac:spMkLst>
        </pc:spChg>
        <pc:spChg chg="add del">
          <ac:chgData name="Elliot Salisbury" userId="e804a475-5394-4a9f-9207-7e01a16a9bb5" providerId="ADAL" clId="{319FB5C1-EEFA-4113-8B08-C762ABD5A5A6}" dt="2023-03-21T15:46:53.402" v="3292" actId="26606"/>
          <ac:spMkLst>
            <pc:docMk/>
            <pc:sldMk cId="1228734397" sldId="277"/>
            <ac:spMk id="7" creationId="{AB8C311F-7253-4AED-9701-7FC0708C41C7}"/>
          </ac:spMkLst>
        </pc:spChg>
        <pc:spChg chg="add del">
          <ac:chgData name="Elliot Salisbury" userId="e804a475-5394-4a9f-9207-7e01a16a9bb5" providerId="ADAL" clId="{319FB5C1-EEFA-4113-8B08-C762ABD5A5A6}" dt="2023-03-21T15:46:53.402" v="3292" actId="26606"/>
          <ac:spMkLst>
            <pc:docMk/>
            <pc:sldMk cId="1228734397" sldId="277"/>
            <ac:spMk id="8" creationId="{E2384209-CB15-4CDF-9D31-C44FD9A3F20D}"/>
          </ac:spMkLst>
        </pc:spChg>
        <pc:spChg chg="add del">
          <ac:chgData name="Elliot Salisbury" userId="e804a475-5394-4a9f-9207-7e01a16a9bb5" providerId="ADAL" clId="{319FB5C1-EEFA-4113-8B08-C762ABD5A5A6}" dt="2023-03-21T15:46:53.402" v="3292" actId="26606"/>
          <ac:spMkLst>
            <pc:docMk/>
            <pc:sldMk cId="1228734397" sldId="277"/>
            <ac:spMk id="9" creationId="{A8D57A06-A426-446D-B02C-A2DC6B62E45E}"/>
          </ac:spMkLst>
        </pc:spChg>
        <pc:spChg chg="add del">
          <ac:chgData name="Elliot Salisbury" userId="e804a475-5394-4a9f-9207-7e01a16a9bb5" providerId="ADAL" clId="{319FB5C1-EEFA-4113-8B08-C762ABD5A5A6}" dt="2023-03-21T15:46:46.985" v="3286" actId="26606"/>
          <ac:spMkLst>
            <pc:docMk/>
            <pc:sldMk cId="1228734397" sldId="277"/>
            <ac:spMk id="10" creationId="{D009D6D5-DAC2-4A8B-A17A-E206B9012D09}"/>
          </ac:spMkLst>
        </pc:spChg>
        <pc:spChg chg="add del">
          <ac:chgData name="Elliot Salisbury" userId="e804a475-5394-4a9f-9207-7e01a16a9bb5" providerId="ADAL" clId="{319FB5C1-EEFA-4113-8B08-C762ABD5A5A6}" dt="2023-03-21T15:46:53.402" v="3292" actId="26606"/>
          <ac:spMkLst>
            <pc:docMk/>
            <pc:sldMk cId="1228734397" sldId="277"/>
            <ac:spMk id="14" creationId="{2633B3B5-CC90-43F0-8714-D31D1F3F0209}"/>
          </ac:spMkLst>
        </pc:spChg>
        <pc:spChg chg="add del">
          <ac:chgData name="Elliot Salisbury" userId="e804a475-5394-4a9f-9207-7e01a16a9bb5" providerId="ADAL" clId="{319FB5C1-EEFA-4113-8B08-C762ABD5A5A6}" dt="2023-03-21T15:46:48.681" v="3288" actId="26606"/>
          <ac:spMkLst>
            <pc:docMk/>
            <pc:sldMk cId="1228734397" sldId="277"/>
            <ac:spMk id="15" creationId="{201CC55D-ED54-4C5C-95E6-10947BD1103B}"/>
          </ac:spMkLst>
        </pc:spChg>
        <pc:spChg chg="add del">
          <ac:chgData name="Elliot Salisbury" userId="e804a475-5394-4a9f-9207-7e01a16a9bb5" providerId="ADAL" clId="{319FB5C1-EEFA-4113-8B08-C762ABD5A5A6}" dt="2023-03-21T15:46:48.681" v="3288" actId="26606"/>
          <ac:spMkLst>
            <pc:docMk/>
            <pc:sldMk cId="1228734397" sldId="277"/>
            <ac:spMk id="16" creationId="{3873B707-463F-40B0-8227-E8CC6C67EB25}"/>
          </ac:spMkLst>
        </pc:spChg>
        <pc:spChg chg="add">
          <ac:chgData name="Elliot Salisbury" userId="e804a475-5394-4a9f-9207-7e01a16a9bb5" providerId="ADAL" clId="{319FB5C1-EEFA-4113-8B08-C762ABD5A5A6}" dt="2023-03-21T15:46:53.409" v="3293" actId="26606"/>
          <ac:spMkLst>
            <pc:docMk/>
            <pc:sldMk cId="1228734397" sldId="277"/>
            <ac:spMk id="17" creationId="{F13C74B1-5B17-4795-BED0-7140497B445A}"/>
          </ac:spMkLst>
        </pc:spChg>
        <pc:spChg chg="add del">
          <ac:chgData name="Elliot Salisbury" userId="e804a475-5394-4a9f-9207-7e01a16a9bb5" providerId="ADAL" clId="{319FB5C1-EEFA-4113-8B08-C762ABD5A5A6}" dt="2023-03-21T15:46:48.681" v="3288" actId="26606"/>
          <ac:spMkLst>
            <pc:docMk/>
            <pc:sldMk cId="1228734397" sldId="277"/>
            <ac:spMk id="18" creationId="{C13237C8-E62C-4F0D-A318-BD6FB6C2D138}"/>
          </ac:spMkLst>
        </pc:spChg>
        <pc:spChg chg="add">
          <ac:chgData name="Elliot Salisbury" userId="e804a475-5394-4a9f-9207-7e01a16a9bb5" providerId="ADAL" clId="{319FB5C1-EEFA-4113-8B08-C762ABD5A5A6}" dt="2023-03-21T15:46:53.409" v="3293" actId="26606"/>
          <ac:spMkLst>
            <pc:docMk/>
            <pc:sldMk cId="1228734397" sldId="277"/>
            <ac:spMk id="19" creationId="{19660C14-2F29-6F3B-1A7D-06EE67967AAC}"/>
          </ac:spMkLst>
        </pc:spChg>
        <pc:spChg chg="add del">
          <ac:chgData name="Elliot Salisbury" userId="e804a475-5394-4a9f-9207-7e01a16a9bb5" providerId="ADAL" clId="{319FB5C1-EEFA-4113-8B08-C762ABD5A5A6}" dt="2023-03-21T15:46:48.681" v="3288" actId="26606"/>
          <ac:spMkLst>
            <pc:docMk/>
            <pc:sldMk cId="1228734397" sldId="277"/>
            <ac:spMk id="20" creationId="{19C9EAEA-39D0-4B0E-A0EB-51E7B26740B1}"/>
          </ac:spMkLst>
        </pc:spChg>
        <pc:spChg chg="add">
          <ac:chgData name="Elliot Salisbury" userId="e804a475-5394-4a9f-9207-7e01a16a9bb5" providerId="ADAL" clId="{319FB5C1-EEFA-4113-8B08-C762ABD5A5A6}" dt="2023-03-21T15:46:53.409" v="3293" actId="26606"/>
          <ac:spMkLst>
            <pc:docMk/>
            <pc:sldMk cId="1228734397" sldId="277"/>
            <ac:spMk id="21" creationId="{D4974D33-8DC5-464E-8C6D-BE58F0669C17}"/>
          </ac:spMkLst>
        </pc:spChg>
        <pc:spChg chg="add">
          <ac:chgData name="Elliot Salisbury" userId="e804a475-5394-4a9f-9207-7e01a16a9bb5" providerId="ADAL" clId="{319FB5C1-EEFA-4113-8B08-C762ABD5A5A6}" dt="2023-03-21T15:46:53.409" v="3293" actId="26606"/>
          <ac:spMkLst>
            <pc:docMk/>
            <pc:sldMk cId="1228734397" sldId="277"/>
            <ac:spMk id="22" creationId="{99255582-1688-47AA-AD32-251DD43E6E30}"/>
          </ac:spMkLst>
        </pc:spChg>
        <pc:grpChg chg="add del">
          <ac:chgData name="Elliot Salisbury" userId="e804a475-5394-4a9f-9207-7e01a16a9bb5" providerId="ADAL" clId="{319FB5C1-EEFA-4113-8B08-C762ABD5A5A6}" dt="2023-03-21T15:46:48.681" v="3288" actId="26606"/>
          <ac:grpSpMkLst>
            <pc:docMk/>
            <pc:sldMk cId="1228734397" sldId="277"/>
            <ac:grpSpMk id="12" creationId="{1DE889C7-FAD6-4397-98E2-05D503484459}"/>
          </ac:grpSpMkLst>
        </pc:grpChg>
        <pc:picChg chg="add mod">
          <ac:chgData name="Elliot Salisbury" userId="e804a475-5394-4a9f-9207-7e01a16a9bb5" providerId="ADAL" clId="{319FB5C1-EEFA-4113-8B08-C762ABD5A5A6}" dt="2023-03-21T15:50:48.610" v="3305" actId="1076"/>
          <ac:picMkLst>
            <pc:docMk/>
            <pc:sldMk cId="1228734397" sldId="277"/>
            <ac:picMk id="5" creationId="{823B9101-4207-305D-0035-B6A91A785E9F}"/>
          </ac:picMkLst>
        </pc:picChg>
        <pc:picChg chg="add mod">
          <ac:chgData name="Elliot Salisbury" userId="e804a475-5394-4a9f-9207-7e01a16a9bb5" providerId="ADAL" clId="{319FB5C1-EEFA-4113-8B08-C762ABD5A5A6}" dt="2023-03-21T15:49:18.511" v="3295" actId="1076"/>
          <ac:picMkLst>
            <pc:docMk/>
            <pc:sldMk cId="1228734397" sldId="277"/>
            <ac:picMk id="11" creationId="{E8593C93-B59A-E1B2-D7C8-2A708558B2ED}"/>
          </ac:picMkLst>
        </pc:picChg>
        <pc:picChg chg="add mod ord">
          <ac:chgData name="Elliot Salisbury" userId="e804a475-5394-4a9f-9207-7e01a16a9bb5" providerId="ADAL" clId="{319FB5C1-EEFA-4113-8B08-C762ABD5A5A6}" dt="2023-03-21T15:50:17.604" v="3300" actId="166"/>
          <ac:picMkLst>
            <pc:docMk/>
            <pc:sldMk cId="1228734397" sldId="277"/>
            <ac:picMk id="24" creationId="{C8D3FD73-FFB0-B8FA-6ECB-7406375AB601}"/>
          </ac:picMkLst>
        </pc:picChg>
        <pc:picChg chg="add mod">
          <ac:chgData name="Elliot Salisbury" userId="e804a475-5394-4a9f-9207-7e01a16a9bb5" providerId="ADAL" clId="{319FB5C1-EEFA-4113-8B08-C762ABD5A5A6}" dt="2023-03-21T15:50:01.831" v="3299" actId="1076"/>
          <ac:picMkLst>
            <pc:docMk/>
            <pc:sldMk cId="1228734397" sldId="277"/>
            <ac:picMk id="26" creationId="{8C29934D-8BB4-771A-B9D4-97146CDCE89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92DE-53B5-6C38-6D6C-8346F859E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D1172-AB96-200F-688B-F02DC94AF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6B4DE-0A77-C108-CE16-483EF3D2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F2F50-0F6A-7618-E597-04924008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20E83-F00E-D377-0C3D-7F676DC7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87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335F8-775D-2E42-A0E5-2F38C052B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5DFF1-CC0E-2203-1369-6CC595AAF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8F095-C669-02F3-239E-610F06FA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154BB-2958-C839-08D0-31D250AC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8F6E9-E77D-0147-5456-549D9781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1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15CF3F-70CB-6E13-B639-0707910FD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E9C5F-A9DA-68E3-958D-711D7CBCC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8F603-717C-58F9-3E16-92802E08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88E72-5AF1-DD28-98ED-CBD08800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BEF7E-D70E-27AD-0FDC-DC5F3A3F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20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B65B-3C3E-73BB-F7D5-55E3155C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104F5-0077-F31A-6DED-FF4B46418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27518-B0EA-E8E5-C8E6-0A5E2018A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01AD-B981-D1E3-29AF-1406A621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DF96B-ACD1-0187-7AED-B6D852997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12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F6A8-219D-AF33-833C-FC52B53E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C8316-2F60-B056-F9F5-D2BDDFED2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E2516-191E-86AB-5C6C-315E6D32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3653B-09C7-4E67-DE8C-C187F766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0A587-A213-D729-EC4B-3ED220D4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19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C85F-B907-95F2-66BC-F869DB8EF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BD5B6-04BB-3672-724C-94C56219E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F46BD-CB9E-3F04-24A9-A2330B683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8BE3A-9D42-9CD7-8D5E-547C9D4D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540C8-9015-9AB1-F297-55EC8A0B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AF1A1-C1BB-D2FD-8222-A08A90F2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9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BF963-61F3-5C67-C16B-EDC25F78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B5DA9-8AA7-5B74-982E-DB186CFA7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45BD1-7488-A483-F968-D40E36F3B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74763-CAD7-AF44-C48E-68F4C2ACB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16F8A-A087-279C-0C27-2D50C36EC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62506-EBBB-2A4A-91C3-4ACFCB20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4E1E4-D0CD-0E54-58DE-616B415E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FA045-031D-4997-92D4-EB84D22B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69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C8F2-D75E-0541-529D-10FA7C95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A3D97-21C5-76B9-A7D3-3D1CA836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62A80-C63D-A2EB-3F6C-B08B3951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2A147-0BEA-7231-2240-C66FA307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57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716E1-2F4C-A394-EE25-2C2C3CD8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490B0A-9664-F059-F6CC-A8047B23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63444-1CA3-E490-BCAD-42F49D2F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13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1CE3-BB8A-C131-4E9A-C81C2654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37456-CCB7-4326-624B-D70B5C2B1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F40D4-2B69-CF9A-ABBD-A655BEBF3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514C-458C-031B-1B74-5FCF303F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C906B-88CE-25E2-F807-491BB760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6CD2C-622E-D085-29A5-15470398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46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4E85-464B-1CEB-A94C-6BB5F753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167D63-3B33-347B-F5C5-DD6C4E2F4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B8B2A-9D7E-E989-4DBD-A310DA922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ED0EA-075F-6CF6-0D7D-67A7FDC1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3F3C6-A833-D8D6-A3AA-C8A72784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208EC-E5D1-F717-7296-C7E49EAD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18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6BD89-EC85-9B05-6E3D-FE4826D6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A9AF0-B238-1486-D25C-7EED8D669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4415B-3091-2AA5-7FDD-27BD3AC66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7C29F-B133-47D6-BFF0-7FF284BFD125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5AC7B-659A-858F-0027-089313D0E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AFA12-B750-B398-F930-FE277BA51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F79B7-5D9C-4F66-AB89-277F7811B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7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axismaps.com/guide/map-projection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0E89B5-79EC-C5B0-CFE0-18861B3F5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r="35813" b="736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D5ABE-556D-F4AB-6891-7F4E56944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/>
              <a:t>Geospatial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3A4A3-4A03-A761-A140-AA4377E7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Doing stuff in python</a:t>
            </a:r>
          </a:p>
        </p:txBody>
      </p:sp>
      <p:sp>
        <p:nvSpPr>
          <p:cNvPr id="1050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1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2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30C64-7693-06DD-0D24-A6099EAA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/>
              <a:t>Data cleaning and preparation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AE7EA-8D6D-25DA-9ACE-594DC90ED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11C9-3950-B111-94C6-71027EC95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Geospatial data often requires cleaning and preparation before analysis.</a:t>
            </a:r>
          </a:p>
          <a:p>
            <a:r>
              <a:rPr lang="en-US" sz="2000" dirty="0"/>
              <a:t>Common tasks include checking for missing or invalid data, transforming data to a common projection, and merging data from multiple sources.</a:t>
            </a:r>
          </a:p>
          <a:p>
            <a:r>
              <a:rPr lang="en-US" sz="2000" dirty="0"/>
              <a:t>This is like any other data source, and data processing step, nothing geospatial about it.</a:t>
            </a:r>
          </a:p>
        </p:txBody>
      </p:sp>
    </p:spTree>
    <p:extLst>
      <p:ext uri="{BB962C8B-B14F-4D97-AF65-F5344CB8AC3E}">
        <p14:creationId xmlns:p14="http://schemas.microsoft.com/office/powerpoint/2010/main" val="323094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465C-8F94-5A1A-6433-521A7FD2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Manipulating geospatial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8D1A7-E439-91C3-E53B-D64FBC0C7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Geospatial data manipulation involves tasks such as spatial joins, buffering, overlays, and clipping.</a:t>
            </a:r>
          </a:p>
          <a:p>
            <a:r>
              <a:rPr lang="en-US" dirty="0"/>
              <a:t>Spatial joins involve combining data based on their spatial relationships, such as points within polygons or polygons intersecting with other polygons.</a:t>
            </a:r>
          </a:p>
          <a:p>
            <a:r>
              <a:rPr lang="en-US" dirty="0"/>
              <a:t>Buffering involves creating a distance around a point or line to represent a certain area of interest.</a:t>
            </a:r>
          </a:p>
          <a:p>
            <a:r>
              <a:rPr lang="en-US" dirty="0"/>
              <a:t>Overlays involve merging or intersecting two or more datasets to create a new dataset.</a:t>
            </a:r>
          </a:p>
          <a:p>
            <a:r>
              <a:rPr lang="en-US" dirty="0"/>
              <a:t>Clipping involves extracting a portion of a dataset based on a specified area of interest.</a:t>
            </a:r>
          </a:p>
          <a:p>
            <a:r>
              <a:rPr lang="en-US" dirty="0" err="1"/>
              <a:t>GeoPandas</a:t>
            </a:r>
            <a:r>
              <a:rPr lang="en-US" dirty="0"/>
              <a:t> can handle all these tasks.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177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A9A6-159D-768C-BF3E-B9A7C311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Visualizing geospatial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2948-BD42-9C85-0298-F57855CD9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it’s just for your own use:</a:t>
            </a:r>
          </a:p>
          <a:p>
            <a:r>
              <a:rPr lang="en-US" dirty="0"/>
              <a:t>Just load it into QGIS, way easier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If you need to make pretty interactive maps for stakeholders:</a:t>
            </a:r>
          </a:p>
          <a:p>
            <a:r>
              <a:rPr lang="en-US" dirty="0"/>
              <a:t>You can use libraries like Bokeh, and Altair for static maps, and Folium to create interactive maps.</a:t>
            </a:r>
          </a:p>
          <a:p>
            <a:endParaRPr lang="en-US" dirty="0"/>
          </a:p>
          <a:p>
            <a:r>
              <a:rPr lang="en-US" dirty="0"/>
              <a:t>Visualizing geospatial data can help reveal patterns, trends, and relationships that may not be apparent in tabular data.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908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AF17519-AC6B-0721-90D8-5589099D7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8" y="2660904"/>
            <a:ext cx="4818888" cy="3581250"/>
          </a:xfrm>
        </p:spPr>
      </p:pic>
      <p:pic>
        <p:nvPicPr>
          <p:cNvPr id="4" name="Content Placeholder 4" descr="A picture containing toy, colorful, colors&#10;&#10;Description automatically generated">
            <a:extLst>
              <a:ext uri="{FF2B5EF4-FFF2-40B4-BE49-F238E27FC236}">
                <a16:creationId xmlns:a16="http://schemas.microsoft.com/office/drawing/2014/main" id="{3B8258ED-0D29-DF39-40FD-210711ED0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52" y="794730"/>
            <a:ext cx="5465063" cy="5274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83BF2-5E4E-D299-B807-BC5BAE8E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400" dirty="0"/>
              <a:t>Raster Data</a:t>
            </a:r>
          </a:p>
        </p:txBody>
      </p:sp>
    </p:spTree>
    <p:extLst>
      <p:ext uri="{BB962C8B-B14F-4D97-AF65-F5344CB8AC3E}">
        <p14:creationId xmlns:p14="http://schemas.microsoft.com/office/powerpoint/2010/main" val="256119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BFA8-313A-2CEA-F675-423856AF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/>
              <a:t>Rasters</a:t>
            </a:r>
            <a:r>
              <a:rPr lang="en-GB" sz="3600" dirty="0"/>
              <a:t> are just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37E1-70B6-5EC0-DDDD-4BF07834E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486"/>
            <a:ext cx="4408714" cy="460147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Contain meta data</a:t>
            </a:r>
          </a:p>
          <a:p>
            <a:pPr lvl="1"/>
            <a:r>
              <a:rPr lang="en-US" dirty="0"/>
              <a:t>it stores the CRS the image is using, and the coordinates of the image in that reference frame. </a:t>
            </a:r>
          </a:p>
          <a:p>
            <a:pPr lvl="1"/>
            <a:endParaRPr lang="en-US" dirty="0"/>
          </a:p>
          <a:p>
            <a:r>
              <a:rPr lang="en-US" dirty="0"/>
              <a:t>Can Contain many color channels</a:t>
            </a:r>
          </a:p>
          <a:p>
            <a:pPr lvl="1"/>
            <a:r>
              <a:rPr lang="en-US" dirty="0"/>
              <a:t>Not just Red, Green, Blue</a:t>
            </a:r>
          </a:p>
          <a:p>
            <a:pPr lvl="1"/>
            <a:r>
              <a:rPr lang="en-US" dirty="0"/>
              <a:t>Near Infrared, Short Wave Infrared, Ultra blue</a:t>
            </a:r>
          </a:p>
          <a:p>
            <a:pPr lvl="1"/>
            <a:endParaRPr lang="en-US" dirty="0"/>
          </a:p>
          <a:p>
            <a:pPr lvl="1"/>
            <a:r>
              <a:rPr lang="en-US" sz="1100" dirty="0"/>
              <a:t>https://gisgeography.com/sentinel-2-bands-combinations/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C63DB-0358-874D-EACB-9FDE0D04D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41" y="0"/>
            <a:ext cx="6829756" cy="68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084A-141D-D2BD-7F06-2C60C1A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analyse </a:t>
            </a:r>
            <a:r>
              <a:rPr lang="en-GB" dirty="0" err="1"/>
              <a:t>Rasters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B0B4F-59CD-05A2-A237-F86E10568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 Computer Vision</a:t>
            </a:r>
          </a:p>
          <a:p>
            <a:r>
              <a:rPr lang="en-GB" dirty="0"/>
              <a:t>That’s beyond the scope of this talk though!</a:t>
            </a:r>
          </a:p>
          <a:p>
            <a:endParaRPr lang="en-GB" dirty="0"/>
          </a:p>
          <a:p>
            <a:r>
              <a:rPr lang="en-GB" dirty="0"/>
              <a:t>Then when you have detected stuff in the image, use the metadata in the image to convert the detected thing from image coordinates to earth coordinates</a:t>
            </a:r>
          </a:p>
        </p:txBody>
      </p:sp>
    </p:spTree>
    <p:extLst>
      <p:ext uri="{BB962C8B-B14F-4D97-AF65-F5344CB8AC3E}">
        <p14:creationId xmlns:p14="http://schemas.microsoft.com/office/powerpoint/2010/main" val="3223689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51BD-9F9A-ADC6-EBB0-7E541CAB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NDWI for reservoir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7612-A278-4670-B131-A776C7EE2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ut">
            <a:hlinkClick r:id="" action="ppaction://media"/>
            <a:extLst>
              <a:ext uri="{FF2B5EF4-FFF2-40B4-BE49-F238E27FC236}">
                <a16:creationId xmlns:a16="http://schemas.microsoft.com/office/drawing/2014/main" id="{BDEBA247-74F9-D15F-6A7A-298E409D06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703" y="1707030"/>
            <a:ext cx="5252040" cy="4617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69ECC-2BDA-6D90-D147-4BB79F36A74E}"/>
              </a:ext>
            </a:extLst>
          </p:cNvPr>
          <p:cNvPicPr/>
          <p:nvPr/>
        </p:nvPicPr>
        <p:blipFill rotWithShape="1">
          <a:blip r:embed="rId5"/>
          <a:srcRect l="6604" r="8495"/>
          <a:stretch/>
        </p:blipFill>
        <p:spPr>
          <a:xfrm>
            <a:off x="6709548" y="4187260"/>
            <a:ext cx="5070960" cy="240228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7248D-9F30-60C1-CA4D-E2DDF1A24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1248" y="1413048"/>
            <a:ext cx="4129260" cy="2895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CC8BC-B7D4-4713-D9F1-F0C6009112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567" y="1650980"/>
            <a:ext cx="2531453" cy="177492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E3E61A-2430-9C5B-ABAC-85B156FFC087}"/>
              </a:ext>
            </a:extLst>
          </p:cNvPr>
          <p:cNvSpPr>
            <a:spLocks noChangeAspect="1"/>
          </p:cNvSpPr>
          <p:nvPr/>
        </p:nvSpPr>
        <p:spPr>
          <a:xfrm>
            <a:off x="9951912" y="3499647"/>
            <a:ext cx="667349" cy="4680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56DE4F-6159-ACEA-6D9F-EA95CE1F09B0}"/>
              </a:ext>
            </a:extLst>
          </p:cNvPr>
          <p:cNvCxnSpPr>
            <a:cxnSpLocks/>
          </p:cNvCxnSpPr>
          <p:nvPr/>
        </p:nvCxnSpPr>
        <p:spPr>
          <a:xfrm>
            <a:off x="9304020" y="1650980"/>
            <a:ext cx="1315241" cy="184544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3E5C98-7159-E55E-C915-18A10FFA8AE5}"/>
              </a:ext>
            </a:extLst>
          </p:cNvPr>
          <p:cNvCxnSpPr>
            <a:cxnSpLocks/>
          </p:cNvCxnSpPr>
          <p:nvPr/>
        </p:nvCxnSpPr>
        <p:spPr>
          <a:xfrm>
            <a:off x="6768540" y="3446478"/>
            <a:ext cx="3183372" cy="521169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6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9660C14-2F29-6F3B-1A7D-06EE6796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GB" sz="54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9255582-1688-47AA-AD32-251DD43E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GB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B9101-4207-305D-0035-B6A91A78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8" b="1886"/>
          <a:stretch/>
        </p:blipFill>
        <p:spPr>
          <a:xfrm>
            <a:off x="-4226233" y="-2352762"/>
            <a:ext cx="16418233" cy="163686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93C93-B59A-E1B2-D7C8-2A708558B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70" y="1799519"/>
            <a:ext cx="5048955" cy="50584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29934D-8BB4-771A-B9D4-97146CDCE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517" y="1973183"/>
            <a:ext cx="4963218" cy="48870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D3FD73-FFB0-B8FA-6ECB-7406375AB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608" y="-147264"/>
            <a:ext cx="5058481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3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8136-D515-C2FE-FDB4-357BE262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Geospatial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2CA2D-B90B-787F-D5CF-2B1F24F03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Projections</a:t>
            </a:r>
          </a:p>
          <a:p>
            <a:endParaRPr lang="en-GB" dirty="0"/>
          </a:p>
          <a:p>
            <a:r>
              <a:rPr lang="en-GB" dirty="0"/>
              <a:t>Vector Data</a:t>
            </a:r>
          </a:p>
          <a:p>
            <a:endParaRPr lang="en-GB" dirty="0"/>
          </a:p>
          <a:p>
            <a:r>
              <a:rPr lang="en-GB" dirty="0"/>
              <a:t>Raster Data</a:t>
            </a:r>
          </a:p>
        </p:txBody>
      </p:sp>
    </p:spTree>
    <p:extLst>
      <p:ext uri="{BB962C8B-B14F-4D97-AF65-F5344CB8AC3E}">
        <p14:creationId xmlns:p14="http://schemas.microsoft.com/office/powerpoint/2010/main" val="290615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0554-F8E0-CEC1-4D11-BAAD6171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projections?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FD55C-A42C-65A9-A548-C044DEC38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projection is a method for representing the 3D surface of the earth on a 2D map.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Projections are a compromise, each one minimizes different types of distortion (distance, shape, area)</a:t>
            </a:r>
          </a:p>
          <a:p>
            <a:endParaRPr lang="en-US" dirty="0"/>
          </a:p>
          <a:p>
            <a:r>
              <a:rPr lang="en-US" dirty="0"/>
              <a:t>Different projections are used depending on the purpose of the map/analysis, and the accuracy required.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 descr="Developable surfaces (cylinder, cone, plane) and their use in a map projection, see surrounding text">
            <a:extLst>
              <a:ext uri="{FF2B5EF4-FFF2-40B4-BE49-F238E27FC236}">
                <a16:creationId xmlns:a16="http://schemas.microsoft.com/office/drawing/2014/main" id="{FBC302F1-00B9-E729-E933-42728B9D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62" y="1196959"/>
            <a:ext cx="6511608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E863-FC91-5836-861F-5922EE3B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C67AA-3CDD-3929-A062-4FB88E37B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381346"/>
            <a:ext cx="10515600" cy="4351338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https://www.axismaps.com/guide/map-projections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B6BC4-DC6D-8B0A-5644-C1931183E61B}"/>
              </a:ext>
            </a:extLst>
          </p:cNvPr>
          <p:cNvSpPr txBox="1"/>
          <p:nvPr/>
        </p:nvSpPr>
        <p:spPr>
          <a:xfrm>
            <a:off x="8111540" y="5500081"/>
            <a:ext cx="2938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WGS84 | Lambert Azimuthal Equal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1FF9D-6DEF-83CD-024C-D8ACF1AB0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41" y="2828836"/>
            <a:ext cx="2615084" cy="264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E6FB4E-E17E-0417-6DF5-4BA01A00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812" y="2786768"/>
            <a:ext cx="1941223" cy="2689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3E0EF-9E2D-D7FB-86B7-E73C66E70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304" y="2540005"/>
            <a:ext cx="2938196" cy="2874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150FA8-CD45-1AD9-FDBD-953DE87FB719}"/>
              </a:ext>
            </a:extLst>
          </p:cNvPr>
          <p:cNvSpPr txBox="1"/>
          <p:nvPr/>
        </p:nvSpPr>
        <p:spPr>
          <a:xfrm>
            <a:off x="361950" y="5414473"/>
            <a:ext cx="2615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WGS84 | Mercator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3C3B3-9550-9502-813F-B2F061A81B3D}"/>
              </a:ext>
            </a:extLst>
          </p:cNvPr>
          <p:cNvSpPr txBox="1"/>
          <p:nvPr/>
        </p:nvSpPr>
        <p:spPr>
          <a:xfrm>
            <a:off x="4236745" y="5453914"/>
            <a:ext cx="2615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WGS84 | UTM 10 N</a:t>
            </a:r>
          </a:p>
        </p:txBody>
      </p:sp>
    </p:spTree>
    <p:extLst>
      <p:ext uri="{BB962C8B-B14F-4D97-AF65-F5344CB8AC3E}">
        <p14:creationId xmlns:p14="http://schemas.microsoft.com/office/powerpoint/2010/main" val="417976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agram showing the difference between the 1950 European Datum and the 1927 North American Datum">
            <a:extLst>
              <a:ext uri="{FF2B5EF4-FFF2-40B4-BE49-F238E27FC236}">
                <a16:creationId xmlns:a16="http://schemas.microsoft.com/office/drawing/2014/main" id="{A04DE276-EA85-91DA-1E9E-5606CABE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306826"/>
            <a:ext cx="5458968" cy="42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D37078-9B72-08EE-1DEA-8B02AC73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600" dirty="0"/>
              <a:t>Datums: What’s the WGS84 thing? </a:t>
            </a:r>
            <a:endParaRPr lang="en-GB" sz="4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96557-F5B9-7EC1-8AE1-3D05EAD5A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1500" dirty="0"/>
              <a:t>Projections are a method for distorting the 3D earth into a 2D map.</a:t>
            </a:r>
            <a:br>
              <a:rPr lang="en-US" sz="1500" dirty="0"/>
            </a:br>
            <a:r>
              <a:rPr lang="en-US" sz="1500" dirty="0"/>
              <a:t>A datum is how we define the coordinate system.</a:t>
            </a:r>
            <a:br>
              <a:rPr lang="en-US" sz="1500" dirty="0"/>
            </a:br>
            <a:r>
              <a:rPr lang="en-US" sz="1200" dirty="0"/>
              <a:t>(I think </a:t>
            </a:r>
            <a:r>
              <a:rPr lang="en-US" sz="1200" dirty="0" err="1"/>
              <a:t>kinda</a:t>
            </a:r>
            <a:r>
              <a:rPr lang="en-US" sz="1200" dirty="0"/>
              <a:t> like choosing the best place to project from that minimizes error across the map)</a:t>
            </a:r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Satellites and Surveyors go around and measure reference points on the earth and take into account the shape, tectonic movements, etc.</a:t>
            </a:r>
          </a:p>
          <a:p>
            <a:endParaRPr lang="en-US" sz="1500" dirty="0"/>
          </a:p>
          <a:p>
            <a:r>
              <a:rPr lang="en-US" sz="1500" dirty="0"/>
              <a:t>Different datums optimized for different regions.</a:t>
            </a:r>
          </a:p>
          <a:p>
            <a:pPr lvl="1"/>
            <a:r>
              <a:rPr lang="en-US" sz="1500" dirty="0"/>
              <a:t>WGS84 – global</a:t>
            </a:r>
          </a:p>
          <a:p>
            <a:pPr lvl="1"/>
            <a:r>
              <a:rPr lang="en-US" sz="1500" dirty="0"/>
              <a:t>NAD83 – North America</a:t>
            </a:r>
          </a:p>
          <a:p>
            <a:pPr lvl="1"/>
            <a:r>
              <a:rPr lang="en-US" sz="1500" dirty="0"/>
              <a:t>ETRF - Europe</a:t>
            </a:r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89960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B4D2-A7B1-5CCA-871A-8DC4876B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4800" dirty="0"/>
              <a:t>How important is this?</a:t>
            </a:r>
            <a:endParaRPr lang="en-GB" sz="4800" dirty="0"/>
          </a:p>
        </p:txBody>
      </p:sp>
      <p:pic>
        <p:nvPicPr>
          <p:cNvPr id="2050" name="Picture 2" descr="Exasperated young woman with exhaustion for headache royalty free stock images">
            <a:extLst>
              <a:ext uri="{FF2B5EF4-FFF2-40B4-BE49-F238E27FC236}">
                <a16:creationId xmlns:a16="http://schemas.microsoft.com/office/drawing/2014/main" id="{8B2A3FC7-80DA-390C-FCD6-32461F53F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0" r="34209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ADFAD-D72B-CA32-A46E-9D06614AA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000" dirty="0"/>
              <a:t>Are you a surveyor?</a:t>
            </a:r>
          </a:p>
          <a:p>
            <a:pPr lvl="1"/>
            <a:r>
              <a:rPr lang="en-US" sz="1600" dirty="0"/>
              <a:t>Probably very</a:t>
            </a:r>
          </a:p>
          <a:p>
            <a:endParaRPr lang="en-US" sz="2000" dirty="0"/>
          </a:p>
          <a:p>
            <a:r>
              <a:rPr lang="en-US" sz="2000" dirty="0"/>
              <a:t>Otherwise</a:t>
            </a:r>
          </a:p>
          <a:p>
            <a:pPr lvl="1"/>
            <a:r>
              <a:rPr lang="en-US" sz="1600" dirty="0"/>
              <a:t>Probably not </a:t>
            </a:r>
          </a:p>
          <a:p>
            <a:pPr lvl="1"/>
            <a:r>
              <a:rPr lang="en-US" sz="1600" dirty="0"/>
              <a:t>It’s important to know it exists</a:t>
            </a:r>
          </a:p>
          <a:p>
            <a:pPr lvl="1"/>
            <a:r>
              <a:rPr lang="en-US" sz="1600" dirty="0"/>
              <a:t>Transform your dataset into the right projection system (CRS) and then forget about it</a:t>
            </a:r>
          </a:p>
          <a:p>
            <a:pPr lvl="1"/>
            <a:r>
              <a:rPr lang="en-US" sz="1600" dirty="0"/>
              <a:t>I just use NAD83 | UTM 10 N for here</a:t>
            </a:r>
          </a:p>
          <a:p>
            <a:pPr lvl="2"/>
            <a:r>
              <a:rPr lang="en-US" sz="1200" dirty="0"/>
              <a:t>(is that the right thing to do? I </a:t>
            </a:r>
            <a:r>
              <a:rPr lang="en-US" sz="1200" dirty="0" err="1"/>
              <a:t>dunno</a:t>
            </a:r>
            <a:r>
              <a:rPr lang="en-US" sz="1200" dirty="0"/>
              <a:t>, works for me)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0609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09AF-373F-3177-8B76-1D4867B9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20" y="71917"/>
            <a:ext cx="10515600" cy="1325563"/>
          </a:xfrm>
        </p:spPr>
        <p:txBody>
          <a:bodyPr/>
          <a:lstStyle/>
          <a:p>
            <a:r>
              <a:rPr lang="en-GB" dirty="0"/>
              <a:t>Common CRS     </a:t>
            </a:r>
            <a:r>
              <a:rPr lang="en-GB" sz="2400" dirty="0"/>
              <a:t>(that I use)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1EAE-3DB2-92B7-162C-D63150D9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3551" cy="4351338"/>
          </a:xfrm>
        </p:spPr>
        <p:txBody>
          <a:bodyPr>
            <a:normAutofit fontScale="77500" lnSpcReduction="20000"/>
          </a:bodyPr>
          <a:lstStyle/>
          <a:p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EPSG:4326</a:t>
            </a:r>
            <a:endParaRPr lang="en-GB" dirty="0"/>
          </a:p>
          <a:p>
            <a:pPr lvl="1"/>
            <a:r>
              <a:rPr lang="en-GB" dirty="0"/>
              <a:t>WGS84</a:t>
            </a:r>
          </a:p>
          <a:p>
            <a:pPr lvl="1"/>
            <a:r>
              <a:rPr lang="en-GB" dirty="0"/>
              <a:t>Lots of datasets are often given in this</a:t>
            </a:r>
          </a:p>
          <a:p>
            <a:pPr lvl="1"/>
            <a:r>
              <a:rPr lang="en-GB" dirty="0"/>
              <a:t>GPS coordinates</a:t>
            </a:r>
          </a:p>
          <a:p>
            <a:pPr lvl="1"/>
            <a:r>
              <a:rPr lang="en-GB" dirty="0"/>
              <a:t>Units: Decimal Degrees</a:t>
            </a:r>
          </a:p>
          <a:p>
            <a:pPr lvl="1"/>
            <a:endParaRPr lang="en-GB" dirty="0"/>
          </a:p>
          <a:p>
            <a:r>
              <a:rPr lang="en-GB" dirty="0"/>
              <a:t>EPSG:26910</a:t>
            </a:r>
          </a:p>
          <a:p>
            <a:pPr lvl="1"/>
            <a:r>
              <a:rPr lang="en-GB" dirty="0"/>
              <a:t>NAD83 | UTM zone 10</a:t>
            </a:r>
          </a:p>
          <a:p>
            <a:pPr lvl="1"/>
            <a:r>
              <a:rPr lang="en-GB" dirty="0"/>
              <a:t>Good enough for measuring area and distance locally here</a:t>
            </a:r>
          </a:p>
          <a:p>
            <a:pPr lvl="1"/>
            <a:r>
              <a:rPr lang="en-GB" dirty="0"/>
              <a:t>Units: meters</a:t>
            </a:r>
          </a:p>
          <a:p>
            <a:endParaRPr lang="en-GB" dirty="0"/>
          </a:p>
          <a:p>
            <a:r>
              <a:rPr lang="en-GB" dirty="0"/>
              <a:t>EPSG:3856</a:t>
            </a:r>
          </a:p>
          <a:p>
            <a:pPr lvl="1"/>
            <a:r>
              <a:rPr lang="en-GB" dirty="0"/>
              <a:t>Web maps (OSM, google)</a:t>
            </a:r>
          </a:p>
          <a:p>
            <a:pPr lvl="1"/>
            <a:r>
              <a:rPr lang="en-GB" dirty="0"/>
              <a:t>Basically same as 4326, but..</a:t>
            </a:r>
          </a:p>
          <a:p>
            <a:pPr lvl="1"/>
            <a:r>
              <a:rPr lang="en-GB" dirty="0"/>
              <a:t>Units: meters</a:t>
            </a:r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1026" name="Picture 2" descr="UTM Zones Globe">
            <a:extLst>
              <a:ext uri="{FF2B5EF4-FFF2-40B4-BE49-F238E27FC236}">
                <a16:creationId xmlns:a16="http://schemas.microsoft.com/office/drawing/2014/main" id="{E7F7AFF6-A9F2-81DC-0E33-6A035327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58" y="620677"/>
            <a:ext cx="28575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e Transverse Mercator Cylinder">
            <a:extLst>
              <a:ext uri="{FF2B5EF4-FFF2-40B4-BE49-F238E27FC236}">
                <a16:creationId xmlns:a16="http://schemas.microsoft.com/office/drawing/2014/main" id="{E9788939-4C17-51C2-E27B-F73908F1D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07" y="1690688"/>
            <a:ext cx="28575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08920-9756-B2AF-C811-1232F9CAE951}"/>
              </a:ext>
            </a:extLst>
          </p:cNvPr>
          <p:cNvSpPr txBox="1"/>
          <p:nvPr/>
        </p:nvSpPr>
        <p:spPr>
          <a:xfrm>
            <a:off x="8020258" y="3967163"/>
            <a:ext cx="3448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UTM splits the earth into 60 segments, then in half again for north and south.  Then fits a cylinder to the earth as shown, and unwraps the 3D surface into a 2D plane.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CDF14-E243-02E5-62F6-1CA8FA3B08C4}"/>
              </a:ext>
            </a:extLst>
          </p:cNvPr>
          <p:cNvSpPr txBox="1"/>
          <p:nvPr/>
        </p:nvSpPr>
        <p:spPr>
          <a:xfrm>
            <a:off x="345809" y="1058926"/>
            <a:ext cx="7882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Just remember these magic EPSG numbers and that’s all you’ll probably need</a:t>
            </a:r>
          </a:p>
        </p:txBody>
      </p:sp>
    </p:spTree>
    <p:extLst>
      <p:ext uri="{BB962C8B-B14F-4D97-AF65-F5344CB8AC3E}">
        <p14:creationId xmlns:p14="http://schemas.microsoft.com/office/powerpoint/2010/main" val="94803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83BF2-5E4E-D299-B807-BC5BAE8E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400"/>
              <a:t>Vector Data</a:t>
            </a:r>
          </a:p>
        </p:txBody>
      </p:sp>
      <p:sp>
        <p:nvSpPr>
          <p:cNvPr id="51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39BC-0951-939A-10A7-76445AC62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GB" sz="2200" dirty="0"/>
          </a:p>
        </p:txBody>
      </p:sp>
      <p:pic>
        <p:nvPicPr>
          <p:cNvPr id="5122" name="Picture 2" descr="Vector Despicable Me GIF - Vector Despicable Me Oh Yeah GIFs">
            <a:extLst>
              <a:ext uri="{FF2B5EF4-FFF2-40B4-BE49-F238E27FC236}">
                <a16:creationId xmlns:a16="http://schemas.microsoft.com/office/drawing/2014/main" id="{1D7E67FE-F551-7A09-2712-671D71F9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794731"/>
            <a:ext cx="5458968" cy="5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ar Trek Yes GIF">
            <a:extLst>
              <a:ext uri="{FF2B5EF4-FFF2-40B4-BE49-F238E27FC236}">
                <a16:creationId xmlns:a16="http://schemas.microsoft.com/office/drawing/2014/main" id="{8E47258D-1A4E-C6BC-A03B-75D6108B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8" y="2660904"/>
            <a:ext cx="4806546" cy="35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2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C74DD-6555-EA8C-94ED-6E2A3053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Opening Vector Data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0632-7378-6DEA-A2D7-564194EFF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Vector File types</a:t>
            </a:r>
          </a:p>
          <a:p>
            <a:pPr lvl="1"/>
            <a:r>
              <a:rPr lang="en-GB" dirty="0"/>
              <a:t>.</a:t>
            </a:r>
            <a:r>
              <a:rPr lang="en-GB" dirty="0" err="1"/>
              <a:t>shp</a:t>
            </a:r>
            <a:r>
              <a:rPr lang="en-GB" dirty="0"/>
              <a:t> Shape Files – ESRI ( ArcGIS )</a:t>
            </a:r>
          </a:p>
          <a:p>
            <a:pPr lvl="1"/>
            <a:r>
              <a:rPr lang="en-GB" dirty="0"/>
              <a:t>.</a:t>
            </a:r>
            <a:r>
              <a:rPr lang="en-GB" dirty="0" err="1"/>
              <a:t>json</a:t>
            </a:r>
            <a:r>
              <a:rPr lang="en-GB" dirty="0"/>
              <a:t> </a:t>
            </a:r>
            <a:r>
              <a:rPr lang="en-GB" dirty="0" err="1"/>
              <a:t>GeoJSON</a:t>
            </a:r>
            <a:r>
              <a:rPr lang="en-GB" dirty="0"/>
              <a:t> - Web</a:t>
            </a:r>
          </a:p>
          <a:p>
            <a:pPr lvl="1"/>
            <a:r>
              <a:rPr lang="en-GB" dirty="0"/>
              <a:t>.</a:t>
            </a:r>
            <a:r>
              <a:rPr lang="en-GB" dirty="0" err="1"/>
              <a:t>kml</a:t>
            </a:r>
            <a:r>
              <a:rPr lang="en-GB" dirty="0"/>
              <a:t> – KML - Google Earth</a:t>
            </a:r>
          </a:p>
          <a:p>
            <a:pPr lvl="1"/>
            <a:r>
              <a:rPr lang="en-GB" dirty="0"/>
              <a:t>Etc. – Many others</a:t>
            </a:r>
          </a:p>
          <a:p>
            <a:endParaRPr lang="en-GB" dirty="0"/>
          </a:p>
          <a:p>
            <a:r>
              <a:rPr lang="en-GB" dirty="0"/>
              <a:t>Python geospatial libraries (e.g., </a:t>
            </a:r>
            <a:r>
              <a:rPr lang="en-GB" dirty="0" err="1"/>
              <a:t>GeoPandas</a:t>
            </a:r>
            <a:r>
              <a:rPr lang="en-GB" dirty="0"/>
              <a:t>, Shapely, Fiona)</a:t>
            </a:r>
          </a:p>
          <a:p>
            <a:r>
              <a:rPr lang="en-GB" dirty="0"/>
              <a:t>Typically I just use </a:t>
            </a:r>
            <a:r>
              <a:rPr lang="en-GB" dirty="0" err="1"/>
              <a:t>GeoPandas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AECA8-95FC-D545-1B56-4376005B4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77" y="5578373"/>
            <a:ext cx="5001323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27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758</Words>
  <Application>Microsoft Office PowerPoint</Application>
  <PresentationFormat>Widescreen</PresentationFormat>
  <Paragraphs>103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Google Sans</vt:lpstr>
      <vt:lpstr>Office Theme</vt:lpstr>
      <vt:lpstr>Geospatial 101</vt:lpstr>
      <vt:lpstr>Introduction to Geospatial Data</vt:lpstr>
      <vt:lpstr>What are projections?</vt:lpstr>
      <vt:lpstr>Different Projections</vt:lpstr>
      <vt:lpstr>Datums: What’s the WGS84 thing? </vt:lpstr>
      <vt:lpstr>How important is this?</vt:lpstr>
      <vt:lpstr>Common CRS     (that I use)</vt:lpstr>
      <vt:lpstr>Vector Data</vt:lpstr>
      <vt:lpstr>Opening Vector Data in Python</vt:lpstr>
      <vt:lpstr>Data cleaning and preparation</vt:lpstr>
      <vt:lpstr>Manipulating geospatial data</vt:lpstr>
      <vt:lpstr>Visualizing geospatial data</vt:lpstr>
      <vt:lpstr>Raster Data</vt:lpstr>
      <vt:lpstr>Rasters are just Images</vt:lpstr>
      <vt:lpstr>How to analyse Rasters</vt:lpstr>
      <vt:lpstr>NDWI for reservoir monitoring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Geospatial 101</dc:title>
  <dc:creator>Elliot Salisbury</dc:creator>
  <cp:lastModifiedBy>Elliot Salisbury</cp:lastModifiedBy>
  <cp:revision>1</cp:revision>
  <dcterms:created xsi:type="dcterms:W3CDTF">2023-03-18T00:49:54Z</dcterms:created>
  <dcterms:modified xsi:type="dcterms:W3CDTF">2023-03-23T01:17:45Z</dcterms:modified>
</cp:coreProperties>
</file>